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68" r:id="rId5"/>
    <p:sldId id="317" r:id="rId6"/>
    <p:sldId id="261" r:id="rId7"/>
    <p:sldId id="262" r:id="rId8"/>
    <p:sldId id="263" r:id="rId9"/>
    <p:sldId id="264" r:id="rId10"/>
    <p:sldId id="288" r:id="rId11"/>
    <p:sldId id="296" r:id="rId12"/>
    <p:sldId id="292" r:id="rId13"/>
    <p:sldId id="265" r:id="rId14"/>
    <p:sldId id="289" r:id="rId15"/>
    <p:sldId id="290" r:id="rId16"/>
    <p:sldId id="308" r:id="rId17"/>
    <p:sldId id="291" r:id="rId18"/>
    <p:sldId id="294" r:id="rId19"/>
    <p:sldId id="272" r:id="rId20"/>
    <p:sldId id="258" r:id="rId21"/>
    <p:sldId id="271" r:id="rId22"/>
    <p:sldId id="273" r:id="rId23"/>
    <p:sldId id="267" r:id="rId24"/>
    <p:sldId id="270" r:id="rId25"/>
    <p:sldId id="309" r:id="rId26"/>
    <p:sldId id="310" r:id="rId27"/>
    <p:sldId id="311" r:id="rId28"/>
    <p:sldId id="312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305" r:id="rId42"/>
    <p:sldId id="306" r:id="rId43"/>
    <p:sldId id="307" r:id="rId44"/>
    <p:sldId id="28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14" r:id="rId54"/>
    <p:sldId id="315" r:id="rId55"/>
    <p:sldId id="316" r:id="rId56"/>
    <p:sldId id="260" r:id="rId57"/>
    <p:sldId id="31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jit Dhar" userId="3946fb90848a4845" providerId="LiveId" clId="{FAF34772-6DEE-4ECB-AD5B-7C34506CF9F7}"/>
    <pc:docChg chg="undo custSel addSld delSld modSld">
      <pc:chgData name="Debjit Dhar" userId="3946fb90848a4845" providerId="LiveId" clId="{FAF34772-6DEE-4ECB-AD5B-7C34506CF9F7}" dt="2025-04-09T10:36:34.341" v="581" actId="14100"/>
      <pc:docMkLst>
        <pc:docMk/>
      </pc:docMkLst>
      <pc:sldChg chg="modSp mod">
        <pc:chgData name="Debjit Dhar" userId="3946fb90848a4845" providerId="LiveId" clId="{FAF34772-6DEE-4ECB-AD5B-7C34506CF9F7}" dt="2025-04-09T09:22:47.545" v="337" actId="20577"/>
        <pc:sldMkLst>
          <pc:docMk/>
          <pc:sldMk cId="1668304322" sldId="256"/>
        </pc:sldMkLst>
        <pc:spChg chg="mod">
          <ac:chgData name="Debjit Dhar" userId="3946fb90848a4845" providerId="LiveId" clId="{FAF34772-6DEE-4ECB-AD5B-7C34506CF9F7}" dt="2025-04-09T09:10:13.038" v="312" actId="20577"/>
          <ac:spMkLst>
            <pc:docMk/>
            <pc:sldMk cId="1668304322" sldId="256"/>
            <ac:spMk id="2" creationId="{E4CD36FD-C194-9B00-E3D0-2A1FA8817A2B}"/>
          </ac:spMkLst>
        </pc:spChg>
        <pc:spChg chg="mod">
          <ac:chgData name="Debjit Dhar" userId="3946fb90848a4845" providerId="LiveId" clId="{FAF34772-6DEE-4ECB-AD5B-7C34506CF9F7}" dt="2025-04-09T09:22:47.545" v="337" actId="20577"/>
          <ac:spMkLst>
            <pc:docMk/>
            <pc:sldMk cId="1668304322" sldId="256"/>
            <ac:spMk id="3" creationId="{AA995B19-5F99-880F-2628-D05C71FC69CE}"/>
          </ac:spMkLst>
        </pc:spChg>
      </pc:sldChg>
      <pc:sldChg chg="modSp mod">
        <pc:chgData name="Debjit Dhar" userId="3946fb90848a4845" providerId="LiveId" clId="{FAF34772-6DEE-4ECB-AD5B-7C34506CF9F7}" dt="2025-04-09T09:07:00.358" v="291" actId="1076"/>
        <pc:sldMkLst>
          <pc:docMk/>
          <pc:sldMk cId="4117370196" sldId="257"/>
        </pc:sldMkLst>
        <pc:spChg chg="mod">
          <ac:chgData name="Debjit Dhar" userId="3946fb90848a4845" providerId="LiveId" clId="{FAF34772-6DEE-4ECB-AD5B-7C34506CF9F7}" dt="2025-04-09T09:07:00.358" v="291" actId="1076"/>
          <ac:spMkLst>
            <pc:docMk/>
            <pc:sldMk cId="4117370196" sldId="257"/>
            <ac:spMk id="2" creationId="{EFC6A1F5-8170-6B87-F425-5545FC087CB4}"/>
          </ac:spMkLst>
        </pc:spChg>
        <pc:spChg chg="mod">
          <ac:chgData name="Debjit Dhar" userId="3946fb90848a4845" providerId="LiveId" clId="{FAF34772-6DEE-4ECB-AD5B-7C34506CF9F7}" dt="2025-04-09T09:06:44.626" v="273" actId="20577"/>
          <ac:spMkLst>
            <pc:docMk/>
            <pc:sldMk cId="4117370196" sldId="257"/>
            <ac:spMk id="3" creationId="{965E91CB-1B5E-3C00-E1ED-C5A9D0485EC6}"/>
          </ac:spMkLst>
        </pc:spChg>
      </pc:sldChg>
      <pc:sldChg chg="modSp mod">
        <pc:chgData name="Debjit Dhar" userId="3946fb90848a4845" providerId="LiveId" clId="{FAF34772-6DEE-4ECB-AD5B-7C34506CF9F7}" dt="2025-04-09T10:04:03.436" v="413" actId="20577"/>
        <pc:sldMkLst>
          <pc:docMk/>
          <pc:sldMk cId="26184956" sldId="258"/>
        </pc:sldMkLst>
        <pc:spChg chg="mod">
          <ac:chgData name="Debjit Dhar" userId="3946fb90848a4845" providerId="LiveId" clId="{FAF34772-6DEE-4ECB-AD5B-7C34506CF9F7}" dt="2025-04-09T10:04:03.436" v="413" actId="20577"/>
          <ac:spMkLst>
            <pc:docMk/>
            <pc:sldMk cId="26184956" sldId="258"/>
            <ac:spMk id="2" creationId="{7482561B-447A-A4CE-F301-7E508D130976}"/>
          </ac:spMkLst>
        </pc:spChg>
        <pc:spChg chg="mod">
          <ac:chgData name="Debjit Dhar" userId="3946fb90848a4845" providerId="LiveId" clId="{FAF34772-6DEE-4ECB-AD5B-7C34506CF9F7}" dt="2025-04-09T09:30:05.673" v="361" actId="21"/>
          <ac:spMkLst>
            <pc:docMk/>
            <pc:sldMk cId="26184956" sldId="258"/>
            <ac:spMk id="3" creationId="{F719860B-9DCF-A92C-FD59-9289B946F908}"/>
          </ac:spMkLst>
        </pc:spChg>
      </pc:sldChg>
      <pc:sldChg chg="del">
        <pc:chgData name="Debjit Dhar" userId="3946fb90848a4845" providerId="LiveId" clId="{FAF34772-6DEE-4ECB-AD5B-7C34506CF9F7}" dt="2025-04-09T10:13:34.990" v="476" actId="47"/>
        <pc:sldMkLst>
          <pc:docMk/>
          <pc:sldMk cId="2723125795" sldId="259"/>
        </pc:sldMkLst>
      </pc:sldChg>
      <pc:sldChg chg="addSp delSp modSp mod">
        <pc:chgData name="Debjit Dhar" userId="3946fb90848a4845" providerId="LiveId" clId="{FAF34772-6DEE-4ECB-AD5B-7C34506CF9F7}" dt="2025-04-08T15:57:18.487" v="19" actId="14100"/>
        <pc:sldMkLst>
          <pc:docMk/>
          <pc:sldMk cId="2504371082" sldId="260"/>
        </pc:sldMkLst>
        <pc:spChg chg="mod">
          <ac:chgData name="Debjit Dhar" userId="3946fb90848a4845" providerId="LiveId" clId="{FAF34772-6DEE-4ECB-AD5B-7C34506CF9F7}" dt="2025-04-08T15:55:05.086" v="7" actId="20577"/>
          <ac:spMkLst>
            <pc:docMk/>
            <pc:sldMk cId="2504371082" sldId="260"/>
            <ac:spMk id="2" creationId="{DCE39AF1-84D4-27E3-CD78-F58474043115}"/>
          </ac:spMkLst>
        </pc:spChg>
        <pc:spChg chg="del">
          <ac:chgData name="Debjit Dhar" userId="3946fb90848a4845" providerId="LiveId" clId="{FAF34772-6DEE-4ECB-AD5B-7C34506CF9F7}" dt="2025-04-08T15:55:54.264" v="8" actId="22"/>
          <ac:spMkLst>
            <pc:docMk/>
            <pc:sldMk cId="2504371082" sldId="260"/>
            <ac:spMk id="3" creationId="{2C7C31F4-0447-3FC1-1059-71504E90860F}"/>
          </ac:spMkLst>
        </pc:spChg>
        <pc:spChg chg="add del mod">
          <ac:chgData name="Debjit Dhar" userId="3946fb90848a4845" providerId="LiveId" clId="{FAF34772-6DEE-4ECB-AD5B-7C34506CF9F7}" dt="2025-04-08T15:56:56.212" v="14" actId="22"/>
          <ac:spMkLst>
            <pc:docMk/>
            <pc:sldMk cId="2504371082" sldId="260"/>
            <ac:spMk id="7" creationId="{17D3EA93-71A7-BB95-1A64-BFEF715E7AD5}"/>
          </ac:spMkLst>
        </pc:spChg>
        <pc:picChg chg="add del mod ord">
          <ac:chgData name="Debjit Dhar" userId="3946fb90848a4845" providerId="LiveId" clId="{FAF34772-6DEE-4ECB-AD5B-7C34506CF9F7}" dt="2025-04-08T15:56:50.018" v="11" actId="478"/>
          <ac:picMkLst>
            <pc:docMk/>
            <pc:sldMk cId="2504371082" sldId="260"/>
            <ac:picMk id="5" creationId="{617BFDB1-BAD3-D990-A198-1C23B55E8A29}"/>
          </ac:picMkLst>
        </pc:picChg>
        <pc:picChg chg="add del">
          <ac:chgData name="Debjit Dhar" userId="3946fb90848a4845" providerId="LiveId" clId="{FAF34772-6DEE-4ECB-AD5B-7C34506CF9F7}" dt="2025-04-08T15:56:54.417" v="13" actId="22"/>
          <ac:picMkLst>
            <pc:docMk/>
            <pc:sldMk cId="2504371082" sldId="260"/>
            <ac:picMk id="9" creationId="{72316D00-6FA7-43CE-CD22-4A39F7E2C0E5}"/>
          </ac:picMkLst>
        </pc:picChg>
        <pc:picChg chg="add mod ord">
          <ac:chgData name="Debjit Dhar" userId="3946fb90848a4845" providerId="LiveId" clId="{FAF34772-6DEE-4ECB-AD5B-7C34506CF9F7}" dt="2025-04-08T15:57:18.487" v="19" actId="14100"/>
          <ac:picMkLst>
            <pc:docMk/>
            <pc:sldMk cId="2504371082" sldId="260"/>
            <ac:picMk id="11" creationId="{F5526153-D237-A611-21D9-19300CEC55E1}"/>
          </ac:picMkLst>
        </pc:picChg>
      </pc:sldChg>
      <pc:sldChg chg="addSp delSp modSp mod">
        <pc:chgData name="Debjit Dhar" userId="3946fb90848a4845" providerId="LiveId" clId="{FAF34772-6DEE-4ECB-AD5B-7C34506CF9F7}" dt="2025-04-08T16:02:53.496" v="39" actId="14100"/>
        <pc:sldMkLst>
          <pc:docMk/>
          <pc:sldMk cId="2373528375" sldId="261"/>
        </pc:sldMkLst>
        <pc:spChg chg="mod">
          <ac:chgData name="Debjit Dhar" userId="3946fb90848a4845" providerId="LiveId" clId="{FAF34772-6DEE-4ECB-AD5B-7C34506CF9F7}" dt="2025-04-08T15:58:32.397" v="26" actId="20577"/>
          <ac:spMkLst>
            <pc:docMk/>
            <pc:sldMk cId="2373528375" sldId="261"/>
            <ac:spMk id="2" creationId="{05F5FEC8-F217-5D1B-D322-94EDA2BC127A}"/>
          </ac:spMkLst>
        </pc:spChg>
        <pc:spChg chg="del">
          <ac:chgData name="Debjit Dhar" userId="3946fb90848a4845" providerId="LiveId" clId="{FAF34772-6DEE-4ECB-AD5B-7C34506CF9F7}" dt="2025-04-08T16:01:20.785" v="27" actId="22"/>
          <ac:spMkLst>
            <pc:docMk/>
            <pc:sldMk cId="2373528375" sldId="261"/>
            <ac:spMk id="3" creationId="{406299BC-FD46-F9FF-C8F8-CA4128CEB0E8}"/>
          </ac:spMkLst>
        </pc:spChg>
        <pc:spChg chg="add del mod">
          <ac:chgData name="Debjit Dhar" userId="3946fb90848a4845" providerId="LiveId" clId="{FAF34772-6DEE-4ECB-AD5B-7C34506CF9F7}" dt="2025-04-08T16:02:38.278" v="35" actId="22"/>
          <ac:spMkLst>
            <pc:docMk/>
            <pc:sldMk cId="2373528375" sldId="261"/>
            <ac:spMk id="7" creationId="{FFB8098C-8D1E-C9FD-6D85-FA75A83EBA18}"/>
          </ac:spMkLst>
        </pc:spChg>
        <pc:picChg chg="add del mod ord">
          <ac:chgData name="Debjit Dhar" userId="3946fb90848a4845" providerId="LiveId" clId="{FAF34772-6DEE-4ECB-AD5B-7C34506CF9F7}" dt="2025-04-08T16:02:36.051" v="34" actId="478"/>
          <ac:picMkLst>
            <pc:docMk/>
            <pc:sldMk cId="2373528375" sldId="261"/>
            <ac:picMk id="5" creationId="{86363A02-6C0C-103E-09F2-E110C49DEE2D}"/>
          </ac:picMkLst>
        </pc:picChg>
        <pc:picChg chg="add mod ord">
          <ac:chgData name="Debjit Dhar" userId="3946fb90848a4845" providerId="LiveId" clId="{FAF34772-6DEE-4ECB-AD5B-7C34506CF9F7}" dt="2025-04-08T16:02:53.496" v="39" actId="14100"/>
          <ac:picMkLst>
            <pc:docMk/>
            <pc:sldMk cId="2373528375" sldId="261"/>
            <ac:picMk id="9" creationId="{2F5E8DB0-5122-1015-F982-633C89F6EECC}"/>
          </ac:picMkLst>
        </pc:picChg>
      </pc:sldChg>
      <pc:sldChg chg="addSp delSp modSp mod">
        <pc:chgData name="Debjit Dhar" userId="3946fb90848a4845" providerId="LiveId" clId="{FAF34772-6DEE-4ECB-AD5B-7C34506CF9F7}" dt="2025-04-08T16:09:49.224" v="65" actId="1076"/>
        <pc:sldMkLst>
          <pc:docMk/>
          <pc:sldMk cId="1143143906" sldId="262"/>
        </pc:sldMkLst>
        <pc:spChg chg="mod">
          <ac:chgData name="Debjit Dhar" userId="3946fb90848a4845" providerId="LiveId" clId="{FAF34772-6DEE-4ECB-AD5B-7C34506CF9F7}" dt="2025-04-08T16:09:32.755" v="64" actId="122"/>
          <ac:spMkLst>
            <pc:docMk/>
            <pc:sldMk cId="1143143906" sldId="262"/>
            <ac:spMk id="2" creationId="{530F60CE-D9CB-1FC3-CD6A-76536C7B5A15}"/>
          </ac:spMkLst>
        </pc:spChg>
        <pc:spChg chg="del">
          <ac:chgData name="Debjit Dhar" userId="3946fb90848a4845" providerId="LiveId" clId="{FAF34772-6DEE-4ECB-AD5B-7C34506CF9F7}" dt="2025-04-08T16:06:03.386" v="40"/>
          <ac:spMkLst>
            <pc:docMk/>
            <pc:sldMk cId="1143143906" sldId="262"/>
            <ac:spMk id="3" creationId="{C3C8B194-A000-E89E-1974-D9A8B4187BDD}"/>
          </ac:spMkLst>
        </pc:spChg>
        <pc:spChg chg="add mod">
          <ac:chgData name="Debjit Dhar" userId="3946fb90848a4845" providerId="LiveId" clId="{FAF34772-6DEE-4ECB-AD5B-7C34506CF9F7}" dt="2025-04-08T16:09:49.224" v="65" actId="1076"/>
          <ac:spMkLst>
            <pc:docMk/>
            <pc:sldMk cId="1143143906" sldId="262"/>
            <ac:spMk id="4" creationId="{0566C6C0-9395-CC87-1844-FDB2BF25B8C8}"/>
          </ac:spMkLst>
        </pc:spChg>
      </pc:sldChg>
      <pc:sldChg chg="modSp mod">
        <pc:chgData name="Debjit Dhar" userId="3946fb90848a4845" providerId="LiveId" clId="{FAF34772-6DEE-4ECB-AD5B-7C34506CF9F7}" dt="2025-04-08T16:10:12.666" v="76" actId="122"/>
        <pc:sldMkLst>
          <pc:docMk/>
          <pc:sldMk cId="2532542281" sldId="263"/>
        </pc:sldMkLst>
        <pc:spChg chg="mod">
          <ac:chgData name="Debjit Dhar" userId="3946fb90848a4845" providerId="LiveId" clId="{FAF34772-6DEE-4ECB-AD5B-7C34506CF9F7}" dt="2025-04-08T16:10:12.666" v="76" actId="122"/>
          <ac:spMkLst>
            <pc:docMk/>
            <pc:sldMk cId="2532542281" sldId="263"/>
            <ac:spMk id="2" creationId="{45F8A715-1E53-6BA7-4E90-AFC2A08EE4B0}"/>
          </ac:spMkLst>
        </pc:spChg>
        <pc:spChg chg="mod">
          <ac:chgData name="Debjit Dhar" userId="3946fb90848a4845" providerId="LiveId" clId="{FAF34772-6DEE-4ECB-AD5B-7C34506CF9F7}" dt="2025-04-08T16:08:53.056" v="51" actId="21"/>
          <ac:spMkLst>
            <pc:docMk/>
            <pc:sldMk cId="2532542281" sldId="263"/>
            <ac:spMk id="3" creationId="{44DB08DE-4665-16FB-FA0F-A4B8254FA313}"/>
          </ac:spMkLst>
        </pc:spChg>
      </pc:sldChg>
      <pc:sldChg chg="modSp mod">
        <pc:chgData name="Debjit Dhar" userId="3946fb90848a4845" providerId="LiveId" clId="{FAF34772-6DEE-4ECB-AD5B-7C34506CF9F7}" dt="2025-04-08T16:10:22.130" v="89" actId="122"/>
        <pc:sldMkLst>
          <pc:docMk/>
          <pc:sldMk cId="44991048" sldId="264"/>
        </pc:sldMkLst>
        <pc:spChg chg="mod">
          <ac:chgData name="Debjit Dhar" userId="3946fb90848a4845" providerId="LiveId" clId="{FAF34772-6DEE-4ECB-AD5B-7C34506CF9F7}" dt="2025-04-08T16:10:22.130" v="89" actId="122"/>
          <ac:spMkLst>
            <pc:docMk/>
            <pc:sldMk cId="44991048" sldId="264"/>
            <ac:spMk id="2" creationId="{7165A945-BB7B-F7F0-DC73-1E0E904A3982}"/>
          </ac:spMkLst>
        </pc:spChg>
        <pc:spChg chg="mod">
          <ac:chgData name="Debjit Dhar" userId="3946fb90848a4845" providerId="LiveId" clId="{FAF34772-6DEE-4ECB-AD5B-7C34506CF9F7}" dt="2025-04-08T16:08:59.188" v="53"/>
          <ac:spMkLst>
            <pc:docMk/>
            <pc:sldMk cId="44991048" sldId="264"/>
            <ac:spMk id="3" creationId="{67B5D140-C27B-F6F8-3E2D-C04F6B4DDE0A}"/>
          </ac:spMkLst>
        </pc:spChg>
      </pc:sldChg>
      <pc:sldChg chg="modSp mod">
        <pc:chgData name="Debjit Dhar" userId="3946fb90848a4845" providerId="LiveId" clId="{FAF34772-6DEE-4ECB-AD5B-7C34506CF9F7}" dt="2025-04-09T09:28:26.895" v="339" actId="14100"/>
        <pc:sldMkLst>
          <pc:docMk/>
          <pc:sldMk cId="2408309504" sldId="265"/>
        </pc:sldMkLst>
        <pc:picChg chg="mod">
          <ac:chgData name="Debjit Dhar" userId="3946fb90848a4845" providerId="LiveId" clId="{FAF34772-6DEE-4ECB-AD5B-7C34506CF9F7}" dt="2025-04-09T09:28:26.895" v="339" actId="14100"/>
          <ac:picMkLst>
            <pc:docMk/>
            <pc:sldMk cId="2408309504" sldId="265"/>
            <ac:picMk id="43" creationId="{60019470-E189-21E1-5F69-E25194B8D136}"/>
          </ac:picMkLst>
        </pc:picChg>
      </pc:sldChg>
      <pc:sldChg chg="modSp mod">
        <pc:chgData name="Debjit Dhar" userId="3946fb90848a4845" providerId="LiveId" clId="{FAF34772-6DEE-4ECB-AD5B-7C34506CF9F7}" dt="2025-04-09T10:10:34.202" v="460" actId="20577"/>
        <pc:sldMkLst>
          <pc:docMk/>
          <pc:sldMk cId="3416038257" sldId="267"/>
        </pc:sldMkLst>
        <pc:spChg chg="mod">
          <ac:chgData name="Debjit Dhar" userId="3946fb90848a4845" providerId="LiveId" clId="{FAF34772-6DEE-4ECB-AD5B-7C34506CF9F7}" dt="2025-04-09T10:10:34.202" v="460" actId="20577"/>
          <ac:spMkLst>
            <pc:docMk/>
            <pc:sldMk cId="3416038257" sldId="267"/>
            <ac:spMk id="2" creationId="{47F3F534-D786-00B6-76E1-E60382786E9E}"/>
          </ac:spMkLst>
        </pc:spChg>
        <pc:spChg chg="mod">
          <ac:chgData name="Debjit Dhar" userId="3946fb90848a4845" providerId="LiveId" clId="{FAF34772-6DEE-4ECB-AD5B-7C34506CF9F7}" dt="2025-04-09T09:29:40.071" v="357" actId="5793"/>
          <ac:spMkLst>
            <pc:docMk/>
            <pc:sldMk cId="3416038257" sldId="267"/>
            <ac:spMk id="3" creationId="{AF35DB5F-38DA-8185-C15A-94F1A37F74C6}"/>
          </ac:spMkLst>
        </pc:spChg>
      </pc:sldChg>
      <pc:sldChg chg="modSp new mod">
        <pc:chgData name="Debjit Dhar" userId="3946fb90848a4845" providerId="LiveId" clId="{FAF34772-6DEE-4ECB-AD5B-7C34506CF9F7}" dt="2025-04-09T09:00:09.896" v="103" actId="20577"/>
        <pc:sldMkLst>
          <pc:docMk/>
          <pc:sldMk cId="4030619870" sldId="268"/>
        </pc:sldMkLst>
        <pc:spChg chg="mod">
          <ac:chgData name="Debjit Dhar" userId="3946fb90848a4845" providerId="LiveId" clId="{FAF34772-6DEE-4ECB-AD5B-7C34506CF9F7}" dt="2025-04-09T09:00:09.896" v="103" actId="20577"/>
          <ac:spMkLst>
            <pc:docMk/>
            <pc:sldMk cId="4030619870" sldId="268"/>
            <ac:spMk id="2" creationId="{146B64A5-1217-5DF7-5F5E-CD5E5BD906B7}"/>
          </ac:spMkLst>
        </pc:spChg>
      </pc:sldChg>
      <pc:sldChg chg="modSp new mod">
        <pc:chgData name="Debjit Dhar" userId="3946fb90848a4845" providerId="LiveId" clId="{FAF34772-6DEE-4ECB-AD5B-7C34506CF9F7}" dt="2025-04-09T09:07:07.959" v="300" actId="20577"/>
        <pc:sldMkLst>
          <pc:docMk/>
          <pc:sldMk cId="2490392754" sldId="269"/>
        </pc:sldMkLst>
        <pc:spChg chg="mod">
          <ac:chgData name="Debjit Dhar" userId="3946fb90848a4845" providerId="LiveId" clId="{FAF34772-6DEE-4ECB-AD5B-7C34506CF9F7}" dt="2025-04-09T09:07:07.959" v="300" actId="20577"/>
          <ac:spMkLst>
            <pc:docMk/>
            <pc:sldMk cId="2490392754" sldId="269"/>
            <ac:spMk id="2" creationId="{1BEB37CD-F1A7-1B2A-EDAC-1538F645127F}"/>
          </ac:spMkLst>
        </pc:spChg>
        <pc:spChg chg="mod">
          <ac:chgData name="Debjit Dhar" userId="3946fb90848a4845" providerId="LiveId" clId="{FAF34772-6DEE-4ECB-AD5B-7C34506CF9F7}" dt="2025-04-09T09:06:37.635" v="272" actId="20577"/>
          <ac:spMkLst>
            <pc:docMk/>
            <pc:sldMk cId="2490392754" sldId="269"/>
            <ac:spMk id="3" creationId="{7C25EF3E-B8BB-9AA7-A863-8ED9B716A168}"/>
          </ac:spMkLst>
        </pc:spChg>
      </pc:sldChg>
      <pc:sldChg chg="modSp new mod">
        <pc:chgData name="Debjit Dhar" userId="3946fb90848a4845" providerId="LiveId" clId="{FAF34772-6DEE-4ECB-AD5B-7C34506CF9F7}" dt="2025-04-09T09:31:36.753" v="399" actId="20577"/>
        <pc:sldMkLst>
          <pc:docMk/>
          <pc:sldMk cId="4054799452" sldId="270"/>
        </pc:sldMkLst>
        <pc:spChg chg="mod">
          <ac:chgData name="Debjit Dhar" userId="3946fb90848a4845" providerId="LiveId" clId="{FAF34772-6DEE-4ECB-AD5B-7C34506CF9F7}" dt="2025-04-09T09:31:36.753" v="399" actId="20577"/>
          <ac:spMkLst>
            <pc:docMk/>
            <pc:sldMk cId="4054799452" sldId="270"/>
            <ac:spMk id="2" creationId="{078B3F4C-3ED9-ED6D-8949-40C9EF8328AD}"/>
          </ac:spMkLst>
        </pc:spChg>
        <pc:spChg chg="mod">
          <ac:chgData name="Debjit Dhar" userId="3946fb90848a4845" providerId="LiveId" clId="{FAF34772-6DEE-4ECB-AD5B-7C34506CF9F7}" dt="2025-04-09T09:29:23.405" v="344" actId="27636"/>
          <ac:spMkLst>
            <pc:docMk/>
            <pc:sldMk cId="4054799452" sldId="270"/>
            <ac:spMk id="3" creationId="{67278FBE-66E9-72AC-2524-EA8F95F6165C}"/>
          </ac:spMkLst>
        </pc:spChg>
      </pc:sldChg>
      <pc:sldChg chg="modSp new mod">
        <pc:chgData name="Debjit Dhar" userId="3946fb90848a4845" providerId="LiveId" clId="{FAF34772-6DEE-4ECB-AD5B-7C34506CF9F7}" dt="2025-04-09T09:30:40.767" v="392" actId="20577"/>
        <pc:sldMkLst>
          <pc:docMk/>
          <pc:sldMk cId="4049968608" sldId="271"/>
        </pc:sldMkLst>
        <pc:spChg chg="mod">
          <ac:chgData name="Debjit Dhar" userId="3946fb90848a4845" providerId="LiveId" clId="{FAF34772-6DEE-4ECB-AD5B-7C34506CF9F7}" dt="2025-04-09T09:30:40.767" v="392" actId="20577"/>
          <ac:spMkLst>
            <pc:docMk/>
            <pc:sldMk cId="4049968608" sldId="271"/>
            <ac:spMk id="2" creationId="{1AF639BC-5F1F-4FEA-50EC-FF8DAC8E90C2}"/>
          </ac:spMkLst>
        </pc:spChg>
        <pc:spChg chg="mod">
          <ac:chgData name="Debjit Dhar" userId="3946fb90848a4845" providerId="LiveId" clId="{FAF34772-6DEE-4ECB-AD5B-7C34506CF9F7}" dt="2025-04-09T09:30:18.112" v="373"/>
          <ac:spMkLst>
            <pc:docMk/>
            <pc:sldMk cId="4049968608" sldId="271"/>
            <ac:spMk id="3" creationId="{DB1CB742-003F-1CCB-2012-D4E85DA34A8A}"/>
          </ac:spMkLst>
        </pc:spChg>
      </pc:sldChg>
      <pc:sldChg chg="addSp modSp new mod">
        <pc:chgData name="Debjit Dhar" userId="3946fb90848a4845" providerId="LiveId" clId="{FAF34772-6DEE-4ECB-AD5B-7C34506CF9F7}" dt="2025-04-09T10:06:25.161" v="432" actId="14100"/>
        <pc:sldMkLst>
          <pc:docMk/>
          <pc:sldMk cId="474191242" sldId="272"/>
        </pc:sldMkLst>
        <pc:spChg chg="mod">
          <ac:chgData name="Debjit Dhar" userId="3946fb90848a4845" providerId="LiveId" clId="{FAF34772-6DEE-4ECB-AD5B-7C34506CF9F7}" dt="2025-04-09T10:04:16.476" v="424" actId="122"/>
          <ac:spMkLst>
            <pc:docMk/>
            <pc:sldMk cId="474191242" sldId="272"/>
            <ac:spMk id="2" creationId="{9EDD3DCE-50FA-392D-61D4-57D813D14396}"/>
          </ac:spMkLst>
        </pc:spChg>
        <pc:picChg chg="add mod">
          <ac:chgData name="Debjit Dhar" userId="3946fb90848a4845" providerId="LiveId" clId="{FAF34772-6DEE-4ECB-AD5B-7C34506CF9F7}" dt="2025-04-09T10:06:25.161" v="432" actId="14100"/>
          <ac:picMkLst>
            <pc:docMk/>
            <pc:sldMk cId="474191242" sldId="272"/>
            <ac:picMk id="5" creationId="{12A46863-F0CC-0EDD-ECF8-EAC04B566D46}"/>
          </ac:picMkLst>
        </pc:picChg>
      </pc:sldChg>
      <pc:sldChg chg="addSp modSp new mod">
        <pc:chgData name="Debjit Dhar" userId="3946fb90848a4845" providerId="LiveId" clId="{FAF34772-6DEE-4ECB-AD5B-7C34506CF9F7}" dt="2025-04-09T10:10:16.303" v="448" actId="14100"/>
        <pc:sldMkLst>
          <pc:docMk/>
          <pc:sldMk cId="1484416581" sldId="273"/>
        </pc:sldMkLst>
        <pc:spChg chg="mod">
          <ac:chgData name="Debjit Dhar" userId="3946fb90848a4845" providerId="LiveId" clId="{FAF34772-6DEE-4ECB-AD5B-7C34506CF9F7}" dt="2025-04-09T10:08:35.787" v="444" actId="122"/>
          <ac:spMkLst>
            <pc:docMk/>
            <pc:sldMk cId="1484416581" sldId="273"/>
            <ac:spMk id="2" creationId="{33ED817A-A5DF-FB21-F910-672185A837D6}"/>
          </ac:spMkLst>
        </pc:spChg>
        <pc:picChg chg="add mod">
          <ac:chgData name="Debjit Dhar" userId="3946fb90848a4845" providerId="LiveId" clId="{FAF34772-6DEE-4ECB-AD5B-7C34506CF9F7}" dt="2025-04-09T10:10:16.303" v="448" actId="14100"/>
          <ac:picMkLst>
            <pc:docMk/>
            <pc:sldMk cId="1484416581" sldId="273"/>
            <ac:picMk id="5" creationId="{30A2DCFB-207C-0DEE-6937-633A4FC211D0}"/>
          </ac:picMkLst>
        </pc:picChg>
      </pc:sldChg>
      <pc:sldChg chg="addSp delSp modSp new mod">
        <pc:chgData name="Debjit Dhar" userId="3946fb90848a4845" providerId="LiveId" clId="{FAF34772-6DEE-4ECB-AD5B-7C34506CF9F7}" dt="2025-04-09T10:13:31.635" v="475" actId="122"/>
        <pc:sldMkLst>
          <pc:docMk/>
          <pc:sldMk cId="345275288" sldId="274"/>
        </pc:sldMkLst>
        <pc:spChg chg="mod">
          <ac:chgData name="Debjit Dhar" userId="3946fb90848a4845" providerId="LiveId" clId="{FAF34772-6DEE-4ECB-AD5B-7C34506CF9F7}" dt="2025-04-09T10:13:31.635" v="475" actId="122"/>
          <ac:spMkLst>
            <pc:docMk/>
            <pc:sldMk cId="345275288" sldId="274"/>
            <ac:spMk id="2" creationId="{8EBD6B24-BBAB-A5D3-9A2A-AFE2D59A5F87}"/>
          </ac:spMkLst>
        </pc:spChg>
        <pc:spChg chg="del">
          <ac:chgData name="Debjit Dhar" userId="3946fb90848a4845" providerId="LiveId" clId="{FAF34772-6DEE-4ECB-AD5B-7C34506CF9F7}" dt="2025-04-09T10:12:34.119" v="462" actId="22"/>
          <ac:spMkLst>
            <pc:docMk/>
            <pc:sldMk cId="345275288" sldId="274"/>
            <ac:spMk id="3" creationId="{345E3FD6-9B7D-6767-3B86-D77523E6262D}"/>
          </ac:spMkLst>
        </pc:spChg>
        <pc:spChg chg="del">
          <ac:chgData name="Debjit Dhar" userId="3946fb90848a4845" providerId="LiveId" clId="{FAF34772-6DEE-4ECB-AD5B-7C34506CF9F7}" dt="2025-04-09T10:13:13.326" v="465" actId="22"/>
          <ac:spMkLst>
            <pc:docMk/>
            <pc:sldMk cId="345275288" sldId="274"/>
            <ac:spMk id="4" creationId="{3F4C68B5-9245-B317-59A0-92B89DE64491}"/>
          </ac:spMkLst>
        </pc:spChg>
        <pc:picChg chg="add mod ord">
          <ac:chgData name="Debjit Dhar" userId="3946fb90848a4845" providerId="LiveId" clId="{FAF34772-6DEE-4ECB-AD5B-7C34506CF9F7}" dt="2025-04-09T10:12:44.792" v="464" actId="14100"/>
          <ac:picMkLst>
            <pc:docMk/>
            <pc:sldMk cId="345275288" sldId="274"/>
            <ac:picMk id="6" creationId="{11CC81B1-15C5-4066-FDF3-0AF6946AC6D4}"/>
          </ac:picMkLst>
        </pc:picChg>
        <pc:picChg chg="add mod ord">
          <ac:chgData name="Debjit Dhar" userId="3946fb90848a4845" providerId="LiveId" clId="{FAF34772-6DEE-4ECB-AD5B-7C34506CF9F7}" dt="2025-04-09T10:13:22.257" v="466" actId="14100"/>
          <ac:picMkLst>
            <pc:docMk/>
            <pc:sldMk cId="345275288" sldId="274"/>
            <ac:picMk id="8" creationId="{369D9D7A-19F2-7652-CFFB-D815EC97B5EE}"/>
          </ac:picMkLst>
        </pc:picChg>
      </pc:sldChg>
      <pc:sldChg chg="addSp delSp modSp new mod">
        <pc:chgData name="Debjit Dhar" userId="3946fb90848a4845" providerId="LiveId" clId="{FAF34772-6DEE-4ECB-AD5B-7C34506CF9F7}" dt="2025-04-09T10:15:54.968" v="503" actId="20577"/>
        <pc:sldMkLst>
          <pc:docMk/>
          <pc:sldMk cId="4146459554" sldId="275"/>
        </pc:sldMkLst>
        <pc:spChg chg="mod">
          <ac:chgData name="Debjit Dhar" userId="3946fb90848a4845" providerId="LiveId" clId="{FAF34772-6DEE-4ECB-AD5B-7C34506CF9F7}" dt="2025-04-09T10:15:54.968" v="503" actId="20577"/>
          <ac:spMkLst>
            <pc:docMk/>
            <pc:sldMk cId="4146459554" sldId="275"/>
            <ac:spMk id="2" creationId="{357F4585-4F37-AA10-D83E-9AE515B08ABA}"/>
          </ac:spMkLst>
        </pc:spChg>
        <pc:spChg chg="del">
          <ac:chgData name="Debjit Dhar" userId="3946fb90848a4845" providerId="LiveId" clId="{FAF34772-6DEE-4ECB-AD5B-7C34506CF9F7}" dt="2025-04-09T10:14:36.045" v="478" actId="22"/>
          <ac:spMkLst>
            <pc:docMk/>
            <pc:sldMk cId="4146459554" sldId="275"/>
            <ac:spMk id="3" creationId="{C84C872C-29C9-74AB-535A-C626CD6421C1}"/>
          </ac:spMkLst>
        </pc:spChg>
        <pc:spChg chg="del">
          <ac:chgData name="Debjit Dhar" userId="3946fb90848a4845" providerId="LiveId" clId="{FAF34772-6DEE-4ECB-AD5B-7C34506CF9F7}" dt="2025-04-09T10:15:15.264" v="482" actId="22"/>
          <ac:spMkLst>
            <pc:docMk/>
            <pc:sldMk cId="4146459554" sldId="275"/>
            <ac:spMk id="4" creationId="{FD5A6599-03FA-0488-1387-23AE99E9126C}"/>
          </ac:spMkLst>
        </pc:spChg>
        <pc:picChg chg="add mod ord">
          <ac:chgData name="Debjit Dhar" userId="3946fb90848a4845" providerId="LiveId" clId="{FAF34772-6DEE-4ECB-AD5B-7C34506CF9F7}" dt="2025-04-09T10:15:34.639" v="486" actId="14100"/>
          <ac:picMkLst>
            <pc:docMk/>
            <pc:sldMk cId="4146459554" sldId="275"/>
            <ac:picMk id="6" creationId="{533BDF31-657C-F2BF-427C-7FA8261388BF}"/>
          </ac:picMkLst>
        </pc:picChg>
        <pc:picChg chg="add mod ord">
          <ac:chgData name="Debjit Dhar" userId="3946fb90848a4845" providerId="LiveId" clId="{FAF34772-6DEE-4ECB-AD5B-7C34506CF9F7}" dt="2025-04-09T10:15:43.367" v="487" actId="14100"/>
          <ac:picMkLst>
            <pc:docMk/>
            <pc:sldMk cId="4146459554" sldId="275"/>
            <ac:picMk id="8" creationId="{C1232D47-FB38-E021-CF67-41E332AD0D8C}"/>
          </ac:picMkLst>
        </pc:picChg>
      </pc:sldChg>
      <pc:sldChg chg="addSp delSp modSp new mod">
        <pc:chgData name="Debjit Dhar" userId="3946fb90848a4845" providerId="LiveId" clId="{FAF34772-6DEE-4ECB-AD5B-7C34506CF9F7}" dt="2025-04-09T10:17:31.012" v="512" actId="14100"/>
        <pc:sldMkLst>
          <pc:docMk/>
          <pc:sldMk cId="1634044046" sldId="276"/>
        </pc:sldMkLst>
        <pc:spChg chg="del">
          <ac:chgData name="Debjit Dhar" userId="3946fb90848a4845" providerId="LiveId" clId="{FAF34772-6DEE-4ECB-AD5B-7C34506CF9F7}" dt="2025-04-09T10:16:31.089" v="505" actId="22"/>
          <ac:spMkLst>
            <pc:docMk/>
            <pc:sldMk cId="1634044046" sldId="276"/>
            <ac:spMk id="3" creationId="{D0400618-D87F-EEC0-8997-93561E245F1A}"/>
          </ac:spMkLst>
        </pc:spChg>
        <pc:spChg chg="del">
          <ac:chgData name="Debjit Dhar" userId="3946fb90848a4845" providerId="LiveId" clId="{FAF34772-6DEE-4ECB-AD5B-7C34506CF9F7}" dt="2025-04-09T10:17:19.040" v="509" actId="22"/>
          <ac:spMkLst>
            <pc:docMk/>
            <pc:sldMk cId="1634044046" sldId="276"/>
            <ac:spMk id="4" creationId="{DEE5B93D-3F92-13A3-95F6-CA20787E866D}"/>
          </ac:spMkLst>
        </pc:spChg>
        <pc:picChg chg="add mod ord">
          <ac:chgData name="Debjit Dhar" userId="3946fb90848a4845" providerId="LiveId" clId="{FAF34772-6DEE-4ECB-AD5B-7C34506CF9F7}" dt="2025-04-09T10:16:44.844" v="508" actId="14100"/>
          <ac:picMkLst>
            <pc:docMk/>
            <pc:sldMk cId="1634044046" sldId="276"/>
            <ac:picMk id="6" creationId="{0E79A0C8-00A7-5DC3-C6FE-DBE06DF5586A}"/>
          </ac:picMkLst>
        </pc:picChg>
        <pc:picChg chg="add mod ord">
          <ac:chgData name="Debjit Dhar" userId="3946fb90848a4845" providerId="LiveId" clId="{FAF34772-6DEE-4ECB-AD5B-7C34506CF9F7}" dt="2025-04-09T10:17:31.012" v="512" actId="14100"/>
          <ac:picMkLst>
            <pc:docMk/>
            <pc:sldMk cId="1634044046" sldId="276"/>
            <ac:picMk id="8" creationId="{30734389-7BEC-D130-67C9-D67818D1F457}"/>
          </ac:picMkLst>
        </pc:picChg>
      </pc:sldChg>
      <pc:sldChg chg="addSp delSp modSp new mod">
        <pc:chgData name="Debjit Dhar" userId="3946fb90848a4845" providerId="LiveId" clId="{FAF34772-6DEE-4ECB-AD5B-7C34506CF9F7}" dt="2025-04-09T10:19:49.779" v="526" actId="21"/>
        <pc:sldMkLst>
          <pc:docMk/>
          <pc:sldMk cId="2162668774" sldId="277"/>
        </pc:sldMkLst>
        <pc:spChg chg="del">
          <ac:chgData name="Debjit Dhar" userId="3946fb90848a4845" providerId="LiveId" clId="{FAF34772-6DEE-4ECB-AD5B-7C34506CF9F7}" dt="2025-04-09T10:18:19.827" v="517" actId="22"/>
          <ac:spMkLst>
            <pc:docMk/>
            <pc:sldMk cId="2162668774" sldId="277"/>
            <ac:spMk id="3" creationId="{93BF8623-13C1-1035-03D6-BF2038D7C6D4}"/>
          </ac:spMkLst>
        </pc:spChg>
        <pc:spChg chg="del">
          <ac:chgData name="Debjit Dhar" userId="3946fb90848a4845" providerId="LiveId" clId="{FAF34772-6DEE-4ECB-AD5B-7C34506CF9F7}" dt="2025-04-09T10:19:11.601" v="521" actId="22"/>
          <ac:spMkLst>
            <pc:docMk/>
            <pc:sldMk cId="2162668774" sldId="277"/>
            <ac:spMk id="4" creationId="{9638E4F1-4778-72EA-7253-4C8E84F3FF7B}"/>
          </ac:spMkLst>
        </pc:spChg>
        <pc:picChg chg="add mod ord">
          <ac:chgData name="Debjit Dhar" userId="3946fb90848a4845" providerId="LiveId" clId="{FAF34772-6DEE-4ECB-AD5B-7C34506CF9F7}" dt="2025-04-09T10:18:30.287" v="520" actId="14100"/>
          <ac:picMkLst>
            <pc:docMk/>
            <pc:sldMk cId="2162668774" sldId="277"/>
            <ac:picMk id="6" creationId="{D80717FF-12CF-0E3E-7F35-6B23D80BF25D}"/>
          </ac:picMkLst>
        </pc:picChg>
        <pc:picChg chg="add mod ord">
          <ac:chgData name="Debjit Dhar" userId="3946fb90848a4845" providerId="LiveId" clId="{FAF34772-6DEE-4ECB-AD5B-7C34506CF9F7}" dt="2025-04-09T10:19:15.898" v="522" actId="1076"/>
          <ac:picMkLst>
            <pc:docMk/>
            <pc:sldMk cId="2162668774" sldId="277"/>
            <ac:picMk id="8" creationId="{EE80A8AB-7586-C4A8-4070-58745F2C1A11}"/>
          </ac:picMkLst>
        </pc:picChg>
        <pc:picChg chg="add del mod">
          <ac:chgData name="Debjit Dhar" userId="3946fb90848a4845" providerId="LiveId" clId="{FAF34772-6DEE-4ECB-AD5B-7C34506CF9F7}" dt="2025-04-09T10:19:49.779" v="526" actId="21"/>
          <ac:picMkLst>
            <pc:docMk/>
            <pc:sldMk cId="2162668774" sldId="277"/>
            <ac:picMk id="10" creationId="{EB90A9A7-910D-B118-CF9F-24B99720C2FA}"/>
          </ac:picMkLst>
        </pc:picChg>
      </pc:sldChg>
      <pc:sldChg chg="addSp delSp modSp new mod">
        <pc:chgData name="Debjit Dhar" userId="3946fb90848a4845" providerId="LiveId" clId="{FAF34772-6DEE-4ECB-AD5B-7C34506CF9F7}" dt="2025-04-09T10:20:58.367" v="535" actId="14100"/>
        <pc:sldMkLst>
          <pc:docMk/>
          <pc:sldMk cId="2813225984" sldId="278"/>
        </pc:sldMkLst>
        <pc:spChg chg="del">
          <ac:chgData name="Debjit Dhar" userId="3946fb90848a4845" providerId="LiveId" clId="{FAF34772-6DEE-4ECB-AD5B-7C34506CF9F7}" dt="2025-04-09T10:19:53.124" v="527"/>
          <ac:spMkLst>
            <pc:docMk/>
            <pc:sldMk cId="2813225984" sldId="278"/>
            <ac:spMk id="3" creationId="{08DC7D1D-E08B-27CA-F151-2E872324EC73}"/>
          </ac:spMkLst>
        </pc:spChg>
        <pc:spChg chg="del">
          <ac:chgData name="Debjit Dhar" userId="3946fb90848a4845" providerId="LiveId" clId="{FAF34772-6DEE-4ECB-AD5B-7C34506CF9F7}" dt="2025-04-09T10:20:43.283" v="532" actId="22"/>
          <ac:spMkLst>
            <pc:docMk/>
            <pc:sldMk cId="2813225984" sldId="278"/>
            <ac:spMk id="4" creationId="{42F2CBFD-C794-35FF-1686-7617C14F643B}"/>
          </ac:spMkLst>
        </pc:spChg>
        <pc:picChg chg="add mod ord">
          <ac:chgData name="Debjit Dhar" userId="3946fb90848a4845" providerId="LiveId" clId="{FAF34772-6DEE-4ECB-AD5B-7C34506CF9F7}" dt="2025-04-09T10:20:58.367" v="535" actId="14100"/>
          <ac:picMkLst>
            <pc:docMk/>
            <pc:sldMk cId="2813225984" sldId="278"/>
            <ac:picMk id="6" creationId="{E80CA470-0191-CF9D-5521-9B7E253099EE}"/>
          </ac:picMkLst>
        </pc:picChg>
        <pc:picChg chg="add mod">
          <ac:chgData name="Debjit Dhar" userId="3946fb90848a4845" providerId="LiveId" clId="{FAF34772-6DEE-4ECB-AD5B-7C34506CF9F7}" dt="2025-04-09T10:20:05.805" v="531" actId="14100"/>
          <ac:picMkLst>
            <pc:docMk/>
            <pc:sldMk cId="2813225984" sldId="278"/>
            <ac:picMk id="10" creationId="{EB90A9A7-910D-B118-CF9F-24B99720C2FA}"/>
          </ac:picMkLst>
        </pc:picChg>
      </pc:sldChg>
      <pc:sldChg chg="addSp delSp modSp new mod">
        <pc:chgData name="Debjit Dhar" userId="3946fb90848a4845" providerId="LiveId" clId="{FAF34772-6DEE-4ECB-AD5B-7C34506CF9F7}" dt="2025-04-09T10:22:46.385" v="543" actId="14100"/>
        <pc:sldMkLst>
          <pc:docMk/>
          <pc:sldMk cId="4016175748" sldId="279"/>
        </pc:sldMkLst>
        <pc:spChg chg="del">
          <ac:chgData name="Debjit Dhar" userId="3946fb90848a4845" providerId="LiveId" clId="{FAF34772-6DEE-4ECB-AD5B-7C34506CF9F7}" dt="2025-04-09T10:21:34.433" v="536" actId="22"/>
          <ac:spMkLst>
            <pc:docMk/>
            <pc:sldMk cId="4016175748" sldId="279"/>
            <ac:spMk id="3" creationId="{405E6968-B68C-9B88-F0BC-E3E5CE56B40F}"/>
          </ac:spMkLst>
        </pc:spChg>
        <pc:spChg chg="del">
          <ac:chgData name="Debjit Dhar" userId="3946fb90848a4845" providerId="LiveId" clId="{FAF34772-6DEE-4ECB-AD5B-7C34506CF9F7}" dt="2025-04-09T10:22:33.827" v="540" actId="22"/>
          <ac:spMkLst>
            <pc:docMk/>
            <pc:sldMk cId="4016175748" sldId="279"/>
            <ac:spMk id="4" creationId="{FEBB0A04-8600-44E4-F8A4-A5C8DD65403F}"/>
          </ac:spMkLst>
        </pc:spChg>
        <pc:picChg chg="add mod ord">
          <ac:chgData name="Debjit Dhar" userId="3946fb90848a4845" providerId="LiveId" clId="{FAF34772-6DEE-4ECB-AD5B-7C34506CF9F7}" dt="2025-04-09T10:21:45.769" v="539" actId="14100"/>
          <ac:picMkLst>
            <pc:docMk/>
            <pc:sldMk cId="4016175748" sldId="279"/>
            <ac:picMk id="6" creationId="{248196A2-BDA2-0FF9-5738-70C22144CDF3}"/>
          </ac:picMkLst>
        </pc:picChg>
        <pc:picChg chg="add mod ord">
          <ac:chgData name="Debjit Dhar" userId="3946fb90848a4845" providerId="LiveId" clId="{FAF34772-6DEE-4ECB-AD5B-7C34506CF9F7}" dt="2025-04-09T10:22:46.385" v="543" actId="14100"/>
          <ac:picMkLst>
            <pc:docMk/>
            <pc:sldMk cId="4016175748" sldId="279"/>
            <ac:picMk id="8" creationId="{DDAEE7A9-8968-6D9E-C7D5-4506DA329B27}"/>
          </ac:picMkLst>
        </pc:picChg>
      </pc:sldChg>
      <pc:sldChg chg="addSp delSp modSp new mod">
        <pc:chgData name="Debjit Dhar" userId="3946fb90848a4845" providerId="LiveId" clId="{FAF34772-6DEE-4ECB-AD5B-7C34506CF9F7}" dt="2025-04-09T10:26:01.011" v="549" actId="1076"/>
        <pc:sldMkLst>
          <pc:docMk/>
          <pc:sldMk cId="1206477066" sldId="280"/>
        </pc:sldMkLst>
        <pc:spChg chg="del">
          <ac:chgData name="Debjit Dhar" userId="3946fb90848a4845" providerId="LiveId" clId="{FAF34772-6DEE-4ECB-AD5B-7C34506CF9F7}" dt="2025-04-09T10:23:15.242" v="544" actId="22"/>
          <ac:spMkLst>
            <pc:docMk/>
            <pc:sldMk cId="1206477066" sldId="280"/>
            <ac:spMk id="3" creationId="{27AC5D09-0EBF-AB95-4F89-5B7A16CBF423}"/>
          </ac:spMkLst>
        </pc:spChg>
        <pc:spChg chg="del">
          <ac:chgData name="Debjit Dhar" userId="3946fb90848a4845" providerId="LiveId" clId="{FAF34772-6DEE-4ECB-AD5B-7C34506CF9F7}" dt="2025-04-09T10:25:56.161" v="548" actId="22"/>
          <ac:spMkLst>
            <pc:docMk/>
            <pc:sldMk cId="1206477066" sldId="280"/>
            <ac:spMk id="4" creationId="{55F2DA5E-C6ED-1ECA-BFFA-E78BA3FB94CB}"/>
          </ac:spMkLst>
        </pc:spChg>
        <pc:picChg chg="add mod ord">
          <ac:chgData name="Debjit Dhar" userId="3946fb90848a4845" providerId="LiveId" clId="{FAF34772-6DEE-4ECB-AD5B-7C34506CF9F7}" dt="2025-04-09T10:23:24.382" v="547" actId="14100"/>
          <ac:picMkLst>
            <pc:docMk/>
            <pc:sldMk cId="1206477066" sldId="280"/>
            <ac:picMk id="6" creationId="{A7F599DF-F2A9-3B01-A86D-AE4432F85BB3}"/>
          </ac:picMkLst>
        </pc:picChg>
        <pc:picChg chg="add mod ord">
          <ac:chgData name="Debjit Dhar" userId="3946fb90848a4845" providerId="LiveId" clId="{FAF34772-6DEE-4ECB-AD5B-7C34506CF9F7}" dt="2025-04-09T10:26:01.011" v="549" actId="1076"/>
          <ac:picMkLst>
            <pc:docMk/>
            <pc:sldMk cId="1206477066" sldId="280"/>
            <ac:picMk id="8" creationId="{A01EF8A6-8C29-D27B-86BA-8A64A57AF1C7}"/>
          </ac:picMkLst>
        </pc:picChg>
      </pc:sldChg>
      <pc:sldChg chg="addSp delSp modSp new mod">
        <pc:chgData name="Debjit Dhar" userId="3946fb90848a4845" providerId="LiveId" clId="{FAF34772-6DEE-4ECB-AD5B-7C34506CF9F7}" dt="2025-04-09T10:27:50.781" v="559" actId="14100"/>
        <pc:sldMkLst>
          <pc:docMk/>
          <pc:sldMk cId="1812406352" sldId="281"/>
        </pc:sldMkLst>
        <pc:spChg chg="del">
          <ac:chgData name="Debjit Dhar" userId="3946fb90848a4845" providerId="LiveId" clId="{FAF34772-6DEE-4ECB-AD5B-7C34506CF9F7}" dt="2025-04-09T10:26:57.732" v="552" actId="22"/>
          <ac:spMkLst>
            <pc:docMk/>
            <pc:sldMk cId="1812406352" sldId="281"/>
            <ac:spMk id="3" creationId="{945CF12D-2B33-6E9E-72DA-A326BF2251DD}"/>
          </ac:spMkLst>
        </pc:spChg>
        <pc:spChg chg="del">
          <ac:chgData name="Debjit Dhar" userId="3946fb90848a4845" providerId="LiveId" clId="{FAF34772-6DEE-4ECB-AD5B-7C34506CF9F7}" dt="2025-04-09T10:27:34.574" v="556" actId="22"/>
          <ac:spMkLst>
            <pc:docMk/>
            <pc:sldMk cId="1812406352" sldId="281"/>
            <ac:spMk id="4" creationId="{D66E3DDC-9B84-98C5-5D0A-D1E6CC76C43B}"/>
          </ac:spMkLst>
        </pc:spChg>
        <pc:picChg chg="add mod ord">
          <ac:chgData name="Debjit Dhar" userId="3946fb90848a4845" providerId="LiveId" clId="{FAF34772-6DEE-4ECB-AD5B-7C34506CF9F7}" dt="2025-04-09T10:27:07.587" v="555" actId="14100"/>
          <ac:picMkLst>
            <pc:docMk/>
            <pc:sldMk cId="1812406352" sldId="281"/>
            <ac:picMk id="6" creationId="{FCABACB9-315C-1D9C-BB1B-DAF47A3B1B9D}"/>
          </ac:picMkLst>
        </pc:picChg>
        <pc:picChg chg="add mod ord">
          <ac:chgData name="Debjit Dhar" userId="3946fb90848a4845" providerId="LiveId" clId="{FAF34772-6DEE-4ECB-AD5B-7C34506CF9F7}" dt="2025-04-09T10:27:50.781" v="559" actId="14100"/>
          <ac:picMkLst>
            <pc:docMk/>
            <pc:sldMk cId="1812406352" sldId="281"/>
            <ac:picMk id="8" creationId="{9E828273-6B03-4CB8-6CE7-31BC92C14F48}"/>
          </ac:picMkLst>
        </pc:picChg>
      </pc:sldChg>
      <pc:sldChg chg="addSp delSp modSp new mod">
        <pc:chgData name="Debjit Dhar" userId="3946fb90848a4845" providerId="LiveId" clId="{FAF34772-6DEE-4ECB-AD5B-7C34506CF9F7}" dt="2025-04-09T10:31:18.771" v="566" actId="14100"/>
        <pc:sldMkLst>
          <pc:docMk/>
          <pc:sldMk cId="3776228503" sldId="282"/>
        </pc:sldMkLst>
        <pc:spChg chg="del">
          <ac:chgData name="Debjit Dhar" userId="3946fb90848a4845" providerId="LiveId" clId="{FAF34772-6DEE-4ECB-AD5B-7C34506CF9F7}" dt="2025-04-09T10:28:59.917" v="560" actId="22"/>
          <ac:spMkLst>
            <pc:docMk/>
            <pc:sldMk cId="3776228503" sldId="282"/>
            <ac:spMk id="3" creationId="{843B607C-5A6A-991E-38B9-ABE1E0257D26}"/>
          </ac:spMkLst>
        </pc:spChg>
        <pc:spChg chg="del">
          <ac:chgData name="Debjit Dhar" userId="3946fb90848a4845" providerId="LiveId" clId="{FAF34772-6DEE-4ECB-AD5B-7C34506CF9F7}" dt="2025-04-09T10:31:08.752" v="563" actId="22"/>
          <ac:spMkLst>
            <pc:docMk/>
            <pc:sldMk cId="3776228503" sldId="282"/>
            <ac:spMk id="4" creationId="{609D41D6-8C51-C9E2-AE0E-B2A510628B2A}"/>
          </ac:spMkLst>
        </pc:spChg>
        <pc:picChg chg="add mod ord">
          <ac:chgData name="Debjit Dhar" userId="3946fb90848a4845" providerId="LiveId" clId="{FAF34772-6DEE-4ECB-AD5B-7C34506CF9F7}" dt="2025-04-09T10:29:07.500" v="562" actId="14100"/>
          <ac:picMkLst>
            <pc:docMk/>
            <pc:sldMk cId="3776228503" sldId="282"/>
            <ac:picMk id="6" creationId="{6B948060-1A01-63AA-4F74-4CACCF25E7EA}"/>
          </ac:picMkLst>
        </pc:picChg>
        <pc:picChg chg="add mod ord">
          <ac:chgData name="Debjit Dhar" userId="3946fb90848a4845" providerId="LiveId" clId="{FAF34772-6DEE-4ECB-AD5B-7C34506CF9F7}" dt="2025-04-09T10:31:18.771" v="566" actId="14100"/>
          <ac:picMkLst>
            <pc:docMk/>
            <pc:sldMk cId="3776228503" sldId="282"/>
            <ac:picMk id="8" creationId="{871EE807-04E6-C8F3-2FD0-374F52889642}"/>
          </ac:picMkLst>
        </pc:picChg>
      </pc:sldChg>
      <pc:sldChg chg="addSp delSp modSp new mod">
        <pc:chgData name="Debjit Dhar" userId="3946fb90848a4845" providerId="LiveId" clId="{FAF34772-6DEE-4ECB-AD5B-7C34506CF9F7}" dt="2025-04-09T10:35:29.597" v="577" actId="14100"/>
        <pc:sldMkLst>
          <pc:docMk/>
          <pc:sldMk cId="752516959" sldId="283"/>
        </pc:sldMkLst>
        <pc:spChg chg="del">
          <ac:chgData name="Debjit Dhar" userId="3946fb90848a4845" providerId="LiveId" clId="{FAF34772-6DEE-4ECB-AD5B-7C34506CF9F7}" dt="2025-04-09T10:34:15.157" v="571" actId="22"/>
          <ac:spMkLst>
            <pc:docMk/>
            <pc:sldMk cId="752516959" sldId="283"/>
            <ac:spMk id="3" creationId="{88F8CB17-3BD0-869C-4FC6-BC27CC8BB2DD}"/>
          </ac:spMkLst>
        </pc:spChg>
        <pc:spChg chg="del">
          <ac:chgData name="Debjit Dhar" userId="3946fb90848a4845" providerId="LiveId" clId="{FAF34772-6DEE-4ECB-AD5B-7C34506CF9F7}" dt="2025-04-09T10:34:44.631" v="573" actId="22"/>
          <ac:spMkLst>
            <pc:docMk/>
            <pc:sldMk cId="752516959" sldId="283"/>
            <ac:spMk id="4" creationId="{3C6A5C32-9BAF-2AEF-D5CD-7DA82CE586F5}"/>
          </ac:spMkLst>
        </pc:spChg>
        <pc:picChg chg="add mod ord">
          <ac:chgData name="Debjit Dhar" userId="3946fb90848a4845" providerId="LiveId" clId="{FAF34772-6DEE-4ECB-AD5B-7C34506CF9F7}" dt="2025-04-09T10:35:24.626" v="576" actId="14100"/>
          <ac:picMkLst>
            <pc:docMk/>
            <pc:sldMk cId="752516959" sldId="283"/>
            <ac:picMk id="6" creationId="{8D96FE09-A59A-E709-8C72-D220659DB4D6}"/>
          </ac:picMkLst>
        </pc:picChg>
        <pc:picChg chg="add mod ord">
          <ac:chgData name="Debjit Dhar" userId="3946fb90848a4845" providerId="LiveId" clId="{FAF34772-6DEE-4ECB-AD5B-7C34506CF9F7}" dt="2025-04-09T10:35:29.597" v="577" actId="14100"/>
          <ac:picMkLst>
            <pc:docMk/>
            <pc:sldMk cId="752516959" sldId="283"/>
            <ac:picMk id="8" creationId="{FE7AC41C-FB9B-79D6-540B-0DC6BB3C935D}"/>
          </ac:picMkLst>
        </pc:picChg>
      </pc:sldChg>
      <pc:sldChg chg="addSp delSp modSp new mod">
        <pc:chgData name="Debjit Dhar" userId="3946fb90848a4845" providerId="LiveId" clId="{FAF34772-6DEE-4ECB-AD5B-7C34506CF9F7}" dt="2025-04-09T10:36:34.341" v="581" actId="14100"/>
        <pc:sldMkLst>
          <pc:docMk/>
          <pc:sldMk cId="1932667889" sldId="284"/>
        </pc:sldMkLst>
        <pc:spChg chg="del">
          <ac:chgData name="Debjit Dhar" userId="3946fb90848a4845" providerId="LiveId" clId="{FAF34772-6DEE-4ECB-AD5B-7C34506CF9F7}" dt="2025-04-09T10:36:24.541" v="578" actId="22"/>
          <ac:spMkLst>
            <pc:docMk/>
            <pc:sldMk cId="1932667889" sldId="284"/>
            <ac:spMk id="3" creationId="{8567B52C-A83C-F5C0-516B-97B6A5618E7B}"/>
          </ac:spMkLst>
        </pc:spChg>
        <pc:picChg chg="add mod ord">
          <ac:chgData name="Debjit Dhar" userId="3946fb90848a4845" providerId="LiveId" clId="{FAF34772-6DEE-4ECB-AD5B-7C34506CF9F7}" dt="2025-04-09T10:36:34.341" v="581" actId="14100"/>
          <ac:picMkLst>
            <pc:docMk/>
            <pc:sldMk cId="1932667889" sldId="284"/>
            <ac:picMk id="6" creationId="{E22EB74E-9B14-8792-7CFA-65BD6E5E2318}"/>
          </ac:picMkLst>
        </pc:picChg>
      </pc:sldChg>
      <pc:sldChg chg="new">
        <pc:chgData name="Debjit Dhar" userId="3946fb90848a4845" providerId="LiveId" clId="{FAF34772-6DEE-4ECB-AD5B-7C34506CF9F7}" dt="2025-04-09T10:33:21.898" v="569" actId="680"/>
        <pc:sldMkLst>
          <pc:docMk/>
          <pc:sldMk cId="2583439642" sldId="285"/>
        </pc:sldMkLst>
      </pc:sldChg>
      <pc:sldChg chg="new">
        <pc:chgData name="Debjit Dhar" userId="3946fb90848a4845" providerId="LiveId" clId="{FAF34772-6DEE-4ECB-AD5B-7C34506CF9F7}" dt="2025-04-09T10:33:24.618" v="570" actId="680"/>
        <pc:sldMkLst>
          <pc:docMk/>
          <pc:sldMk cId="1925694376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56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02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417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207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3306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801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360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05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67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53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48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87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90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96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463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3CAD5-DD94-446E-9B6B-366701B8A83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ADE9135-821C-4090-8B5D-EA856AA174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74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bjit-Dhar/CPPyth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36FD-C194-9B00-E3D0-2A1FA881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087" y="1903801"/>
            <a:ext cx="8562002" cy="2631611"/>
          </a:xfrm>
        </p:spPr>
        <p:txBody>
          <a:bodyPr>
            <a:normAutofit/>
          </a:bodyPr>
          <a:lstStyle/>
          <a:p>
            <a:r>
              <a:rPr lang="en-US" dirty="0" err="1"/>
              <a:t>CPPython</a:t>
            </a:r>
            <a:r>
              <a:rPr lang="en-US" dirty="0"/>
              <a:t>: A Lexer + Parser System for simple Python programs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95B19-5F99-880F-2628-D05C71FC6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335" y="4954199"/>
            <a:ext cx="8690448" cy="1655762"/>
          </a:xfrm>
        </p:spPr>
        <p:txBody>
          <a:bodyPr/>
          <a:lstStyle/>
          <a:p>
            <a:r>
              <a:rPr lang="en-US" dirty="0"/>
              <a:t>Debjit Dhar, Soham Lahiri, Sudipta Saha and Chirantan Nath</a:t>
            </a:r>
          </a:p>
          <a:p>
            <a:r>
              <a:rPr lang="en-US" dirty="0"/>
              <a:t>This work was done as a part of the Compiler Design Mini-Project for JU BCSE UG3          Code at </a:t>
            </a:r>
            <a:r>
              <a:rPr lang="en-US" dirty="0" err="1">
                <a:hlinkClick r:id="rId2"/>
              </a:rPr>
              <a:t>CPPython</a:t>
            </a:r>
            <a:r>
              <a:rPr lang="en-US" dirty="0"/>
              <a:t> (This project is licensed under the </a:t>
            </a:r>
            <a:r>
              <a:rPr lang="en-US" b="1" dirty="0"/>
              <a:t>MIT License</a:t>
            </a:r>
            <a:r>
              <a:rPr lang="en-US" dirty="0"/>
              <a:t>).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830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6341-CD07-A3C1-4E79-190CB2E0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Input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2DF8F-76AB-2CCC-D0BD-45E7CAD1D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4" y="1977038"/>
            <a:ext cx="8354492" cy="4271361"/>
          </a:xfrm>
        </p:spPr>
      </p:pic>
    </p:spTree>
    <p:extLst>
      <p:ext uri="{BB962C8B-B14F-4D97-AF65-F5344CB8AC3E}">
        <p14:creationId xmlns:p14="http://schemas.microsoft.com/office/powerpoint/2010/main" val="235475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7E8B-698A-CCDC-9C18-7BF67C7B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Lexer-Flow Diagram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81C42C-4B34-0DE8-AE9F-B4513BECC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30" y="2006083"/>
            <a:ext cx="8596312" cy="4851918"/>
          </a:xfrm>
        </p:spPr>
      </p:pic>
    </p:spTree>
    <p:extLst>
      <p:ext uri="{BB962C8B-B14F-4D97-AF65-F5344CB8AC3E}">
        <p14:creationId xmlns:p14="http://schemas.microsoft.com/office/powerpoint/2010/main" val="201012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A184-2D99-5C8B-6B1D-3907BFB0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Lexer-Class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350F3A-EF5C-E312-500E-16F2FC9BD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637" y="1287624"/>
            <a:ext cx="6176866" cy="5467739"/>
          </a:xfrm>
        </p:spPr>
      </p:pic>
    </p:spTree>
    <p:extLst>
      <p:ext uri="{BB962C8B-B14F-4D97-AF65-F5344CB8AC3E}">
        <p14:creationId xmlns:p14="http://schemas.microsoft.com/office/powerpoint/2010/main" val="125498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73DB-EC78-7987-82FC-ABF0A2F4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Lexer-Methodology</a:t>
            </a:r>
            <a:endParaRPr lang="en-IN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AF85F433-6B74-18EE-244F-86ED88061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869B67-897D-ABAA-E700-857D80E346CC}"/>
              </a:ext>
            </a:extLst>
          </p:cNvPr>
          <p:cNvSpPr txBox="1"/>
          <p:nvPr/>
        </p:nvSpPr>
        <p:spPr>
          <a:xfrm>
            <a:off x="3051110" y="3248999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" sz="1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0019470-E189-21E1-5F69-E25194B8D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55" y="1930400"/>
            <a:ext cx="8664747" cy="438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09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FDF4-392E-2A16-E522-DD6AADCC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Lexer Output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44CFC-B13D-3E3D-7C3F-EF26923B4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18" y="1306286"/>
            <a:ext cx="3604100" cy="5551714"/>
          </a:xfrm>
        </p:spPr>
      </p:pic>
    </p:spTree>
    <p:extLst>
      <p:ext uri="{BB962C8B-B14F-4D97-AF65-F5344CB8AC3E}">
        <p14:creationId xmlns:p14="http://schemas.microsoft.com/office/powerpoint/2010/main" val="68869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97F5-74E3-7BEA-832B-33D2369C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Lexer Output(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2C861-6153-E8E6-978F-A992A3712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10" y="1268963"/>
            <a:ext cx="4954555" cy="5449077"/>
          </a:xfrm>
        </p:spPr>
      </p:pic>
    </p:spTree>
    <p:extLst>
      <p:ext uri="{BB962C8B-B14F-4D97-AF65-F5344CB8AC3E}">
        <p14:creationId xmlns:p14="http://schemas.microsoft.com/office/powerpoint/2010/main" val="320592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66E05-7B86-C070-EA2C-74EF6192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Lexer Output(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EDFDC-C7FD-6C13-B0A6-956D60792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742" y="2705878"/>
            <a:ext cx="7034904" cy="2556587"/>
          </a:xfrm>
        </p:spPr>
      </p:pic>
    </p:spTree>
    <p:extLst>
      <p:ext uri="{BB962C8B-B14F-4D97-AF65-F5344CB8AC3E}">
        <p14:creationId xmlns:p14="http://schemas.microsoft.com/office/powerpoint/2010/main" val="2133980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0BBC-C63E-37F7-BBCF-5C53F6EE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Flow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C59DFD-CF4C-D9D5-A777-7A5EA65A6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398555"/>
            <a:ext cx="6456784" cy="5366139"/>
          </a:xfrm>
        </p:spPr>
      </p:pic>
    </p:spTree>
    <p:extLst>
      <p:ext uri="{BB962C8B-B14F-4D97-AF65-F5344CB8AC3E}">
        <p14:creationId xmlns:p14="http://schemas.microsoft.com/office/powerpoint/2010/main" val="332571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8ADB-416D-863E-48BC-409C770D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First-Follow Flow Diagram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7FEF37-A536-6046-AF7B-0859A7DD0D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1183" y="2076613"/>
            <a:ext cx="4590661" cy="458544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B2C6A88-670D-5425-E6FD-392AF87E51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69362" y="1930400"/>
            <a:ext cx="4711959" cy="4731656"/>
          </a:xfrm>
        </p:spPr>
      </p:pic>
    </p:spTree>
    <p:extLst>
      <p:ext uri="{BB962C8B-B14F-4D97-AF65-F5344CB8AC3E}">
        <p14:creationId xmlns:p14="http://schemas.microsoft.com/office/powerpoint/2010/main" val="212257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3DCE-50FA-392D-61D4-57D813D1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AD699-7E47-1DC5-D49E-E11F3BC73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46863-F0CC-0EDD-ECF8-EAC04B56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8" y="2160590"/>
            <a:ext cx="9060025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9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A1F5-8170-6B87-F425-5545FC08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759" y="609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Problem Statement-Requirements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91CB-1B5E-3C00-E1ED-C5A9D048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400"/>
            <a:ext cx="8874967" cy="3882571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like language with the following supports-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Type: integer (int) and floating point (float), string (str),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(bool) and list (list)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 of a variable is determined at the time of assignment of a value to it.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Python “for” loops are supported which loop over strings and lists. 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statements are supported: assignment statements and ‘print’ statements. The statements may have arithmetic expressions with operators ‘+’, ‘--‘, ‘*’, ‘/’. 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370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561B-447A-A4CE-F301-7E508D13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Set-Methodology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860B-9DCF-A92C-FD59-9289B946F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Clear the first map.</a:t>
            </a:r>
          </a:p>
          <a:p>
            <a:r>
              <a:rPr lang="en-US" dirty="0"/>
              <a:t>Processing Each Non-terminal:</a:t>
            </a:r>
          </a:p>
          <a:p>
            <a:pPr lvl="1"/>
            <a:r>
              <a:rPr lang="en-US" dirty="0"/>
              <a:t>For each production rule of a non-terminal:</a:t>
            </a:r>
          </a:p>
          <a:p>
            <a:pPr lvl="2"/>
            <a:r>
              <a:rPr lang="en-US" dirty="0"/>
              <a:t>Traverse symbols left-to-right.</a:t>
            </a:r>
          </a:p>
          <a:p>
            <a:pPr lvl="2"/>
            <a:r>
              <a:rPr lang="en-US" dirty="0"/>
              <a:t>Add each symbol’s FIRST set to the current non-terminal’s FIRST set.</a:t>
            </a:r>
          </a:p>
          <a:p>
            <a:pPr lvl="2"/>
            <a:r>
              <a:rPr lang="en-US" dirty="0"/>
              <a:t>Stop if a symbol’s FIRST set does not contain EPSILON.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8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39BC-5F1F-4FEA-50EC-FF8DAC8E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87" y="609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First Set-Methodology(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CB742-003F-1CCB-2012-D4E85DA34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Nullable Productions:</a:t>
            </a:r>
          </a:p>
          <a:p>
            <a:pPr lvl="1"/>
            <a:r>
              <a:rPr lang="en-US" dirty="0"/>
              <a:t>If a rule can derive ε (empty string), add EPSILON to that non-terminal’s FIRST set.</a:t>
            </a:r>
          </a:p>
          <a:p>
            <a:r>
              <a:rPr lang="en-US" dirty="0"/>
              <a:t>Repeat until no new changes (fixed-point iteration).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968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817A-A5DF-FB21-F910-672185A8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Follow 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BC5CE-E275-8DC9-7401-18B30E345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2DCFB-207C-0DEE-6937-633A4FC2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30364"/>
            <a:ext cx="8596668" cy="421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F534-D786-00B6-76E1-E6038278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Follow Set-Methodology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5DB5F-38DA-8185-C15A-94F1A37F7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87811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first sets are computed.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the follow map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END_OF_PROGRAM_INDICATOR to FOLLOW of the start symbol.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038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3F4C-3ED9-ED6D-8949-40C9EF83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468" y="562947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Follow Set-Methodology(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78FBE-66E9-72AC-2524-EA8F95F61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Rules: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non-terminal’s rules: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symbol in a rule: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it’s a non-terminal, compute: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of the rest of the rule (β) after the symbol.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FIRST(β) \ {ε} to FOLLOW(symbol).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ε ∈ FIRST(β), also add FOLLOW(non-terminal) to FOLLOW(symbol).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Fixed-Point Iteration: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FOLLOW sets stop changing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479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56A6-0562-CD51-A82A-A91E23CC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Set-Flow Diagram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407A10-292A-A97C-2EBE-CED18B8B0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851" y="1604865"/>
            <a:ext cx="9535888" cy="5136957"/>
          </a:xfrm>
        </p:spPr>
      </p:pic>
    </p:spTree>
    <p:extLst>
      <p:ext uri="{BB962C8B-B14F-4D97-AF65-F5344CB8AC3E}">
        <p14:creationId xmlns:p14="http://schemas.microsoft.com/office/powerpoint/2010/main" val="294403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FF83-5DD7-0750-6C93-1475AA76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Set-Methodology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C173B-A07B-B06D-8838-C0E529380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61509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Closure of a Single Item (closure(item, l))-Expand an item by recursively adding rules of expected non-terminals.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with the input item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stack is not empty: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 top item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already in result, continue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result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dot is at end or next symbol is terminal, skip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B 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expected_symbol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(non-terminal after dot)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rule B → γ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l.prods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[B], push Item(B, γ, 0) to stack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40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8C1F-A0F1-DE12-B456-DDEA14D9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Set-Methodology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034B-F72C-EAB9-4819-4CEC3E2E9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318000"/>
          </a:xfrm>
        </p:spPr>
        <p:txBody>
          <a:bodyPr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Closure of a Set of Items (closure(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l))-Expand a whole item set.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item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closure(item, l)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the results into a new set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the merged set as the closure.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Goto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computeGoto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symbol, l))-Determine transition to a new item set when reading a symbol.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empty set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targetItemSet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item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dot is at end, skip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expected_symbol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symbol: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item.advancedItem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to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targetItemSet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closure(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targetItemSet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l)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55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D1FD-73E2-0312-4101-500036C7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Set-Methodology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16AFA-3E70-EB14-AA75-762A0FB6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AdvancedItem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item.advancedItem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moves the dot one step to the right.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→ α . X β becomes A → α X . β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662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6B24-BBAB-A5D3-9A2A-AFE2D59A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CC81B1-15C5-4066-FDF3-0AF6946AC6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531" y="2293339"/>
            <a:ext cx="4394394" cy="395506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9D9D7A-19F2-7652-CFFB-D815EC97B5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319032"/>
            <a:ext cx="4184650" cy="3929368"/>
          </a:xfrm>
        </p:spPr>
      </p:pic>
    </p:spTree>
    <p:extLst>
      <p:ext uri="{BB962C8B-B14F-4D97-AF65-F5344CB8AC3E}">
        <p14:creationId xmlns:p14="http://schemas.microsoft.com/office/powerpoint/2010/main" val="34527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37CD-F1A7-1B2A-EDAC-1538F645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79" y="628261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Problem Statement-Workflow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5EF3E-B8BB-9AA7-A863-8ED9B716A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97895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 – Construct a CFG for this language.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 – Write a lexical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scan the stream of characters from a program written in the above language and generate stream of tokens.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III – Maintain a symbol table with appropriate data structures.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IV – Write a bottom-up parser for this language (modules include Item-set construction, computation of FOLLOW, parsing table construction.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392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4585-4F37-AA10-D83E-9AE515B0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BDF31-657C-F2BF-427C-7FA8261388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5862" y="2160588"/>
            <a:ext cx="4217436" cy="453879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232D47-FB38-E021-CF67-41E332AD0D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41371" y="2160588"/>
            <a:ext cx="4832631" cy="4202890"/>
          </a:xfrm>
        </p:spPr>
      </p:pic>
    </p:spTree>
    <p:extLst>
      <p:ext uri="{BB962C8B-B14F-4D97-AF65-F5344CB8AC3E}">
        <p14:creationId xmlns:p14="http://schemas.microsoft.com/office/powerpoint/2010/main" val="4146459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E60C-9EA7-805E-6C32-18688097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9A0C8-00A7-5DC3-C6FE-DBE06DF558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4522" y="2160588"/>
            <a:ext cx="4012163" cy="45108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734389-7BEC-D130-67C9-D67818D1F4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1250" y="2160588"/>
            <a:ext cx="4338734" cy="4333518"/>
          </a:xfrm>
        </p:spPr>
      </p:pic>
    </p:spTree>
    <p:extLst>
      <p:ext uri="{BB962C8B-B14F-4D97-AF65-F5344CB8AC3E}">
        <p14:creationId xmlns:p14="http://schemas.microsoft.com/office/powerpoint/2010/main" val="1634044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B464-D09B-46A9-649C-47917384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0717FF-12CF-0E3E-7F35-6B23D80BF2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4" y="2160588"/>
            <a:ext cx="4081278" cy="44548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80A8AB-7586-C4A8-4070-58745F2C1A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3582" y="2317404"/>
            <a:ext cx="4184650" cy="1496409"/>
          </a:xfrm>
        </p:spPr>
      </p:pic>
    </p:spTree>
    <p:extLst>
      <p:ext uri="{BB962C8B-B14F-4D97-AF65-F5344CB8AC3E}">
        <p14:creationId xmlns:p14="http://schemas.microsoft.com/office/powerpoint/2010/main" val="2162668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ED80-4814-6944-4131-27A5ACAE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0CA470-0191-CF9D-5521-9B7E25309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4515" y="2160588"/>
            <a:ext cx="3937518" cy="445481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90A9A7-910D-B118-CF9F-24B99720C2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7335" y="2160588"/>
            <a:ext cx="4271808" cy="45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25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051F-172A-BAC7-76FD-1941C24A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8196A2-BDA2-0FF9-5738-70C22144CD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4" y="2160588"/>
            <a:ext cx="4043956" cy="45947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EE7A9-8968-6D9E-C7D5-4506DA329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1249" y="2160588"/>
            <a:ext cx="4043956" cy="4594775"/>
          </a:xfrm>
        </p:spPr>
      </p:pic>
    </p:spTree>
    <p:extLst>
      <p:ext uri="{BB962C8B-B14F-4D97-AF65-F5344CB8AC3E}">
        <p14:creationId xmlns:p14="http://schemas.microsoft.com/office/powerpoint/2010/main" val="4016175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6506-D5DF-44AA-D615-40706BE2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F599DF-F2A9-3B01-A86D-AE4432F85B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4" y="2160588"/>
            <a:ext cx="4109270" cy="45108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1EF8A6-8C29-D27B-86BA-8A64A57AF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5668" y="2160588"/>
            <a:ext cx="4184650" cy="2245816"/>
          </a:xfrm>
        </p:spPr>
      </p:pic>
    </p:spTree>
    <p:extLst>
      <p:ext uri="{BB962C8B-B14F-4D97-AF65-F5344CB8AC3E}">
        <p14:creationId xmlns:p14="http://schemas.microsoft.com/office/powerpoint/2010/main" val="1206477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DDE7-E46A-5D6F-341A-80A8EF99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BACB9-315C-1D9C-BB1B-DAF47A3B1B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5" y="2160588"/>
            <a:ext cx="4184034" cy="430552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828273-6B03-4CB8-6CE7-31BC92C14F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45223" y="2160588"/>
            <a:ext cx="4184033" cy="4305526"/>
          </a:xfrm>
        </p:spPr>
      </p:pic>
    </p:spTree>
    <p:extLst>
      <p:ext uri="{BB962C8B-B14F-4D97-AF65-F5344CB8AC3E}">
        <p14:creationId xmlns:p14="http://schemas.microsoft.com/office/powerpoint/2010/main" val="1812406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324A-A2AC-D339-ACD5-9146DF47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948060-1A01-63AA-4F74-4CACCF25E7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1176" y="2291749"/>
            <a:ext cx="4319749" cy="419302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1EE807-04E6-C8F3-2FD0-374F528896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29201" y="2160588"/>
            <a:ext cx="4133460" cy="4193027"/>
          </a:xfrm>
        </p:spPr>
      </p:pic>
    </p:spTree>
    <p:extLst>
      <p:ext uri="{BB962C8B-B14F-4D97-AF65-F5344CB8AC3E}">
        <p14:creationId xmlns:p14="http://schemas.microsoft.com/office/powerpoint/2010/main" val="3776228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20E2-4146-2EE6-17C2-1B715F6B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96FE09-A59A-E709-8C72-D220659DB4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160589"/>
            <a:ext cx="3698824" cy="311197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7AC41C-FB9B-79D6-540B-0DC6BB3C9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9910" y="2160588"/>
            <a:ext cx="4254759" cy="4408163"/>
          </a:xfrm>
        </p:spPr>
      </p:pic>
    </p:spTree>
    <p:extLst>
      <p:ext uri="{BB962C8B-B14F-4D97-AF65-F5344CB8AC3E}">
        <p14:creationId xmlns:p14="http://schemas.microsoft.com/office/powerpoint/2010/main" val="752516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C599-8713-6BB1-5F7D-FA33FAB6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2EB74E-9B14-8792-7CFA-65BD6E5E23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9837" y="2160588"/>
            <a:ext cx="4432041" cy="443615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96B89-A351-ED00-D279-84B9502177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98520" y="2160588"/>
            <a:ext cx="4033513" cy="4324188"/>
          </a:xfrm>
        </p:spPr>
      </p:pic>
    </p:spTree>
    <p:extLst>
      <p:ext uri="{BB962C8B-B14F-4D97-AF65-F5344CB8AC3E}">
        <p14:creationId xmlns:p14="http://schemas.microsoft.com/office/powerpoint/2010/main" val="193266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64A5-1217-5DF7-5F5E-CD5E5BD9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8530-E2D7-7E3F-2BA8-15FB07B4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9542"/>
          </a:xfrm>
        </p:spPr>
        <p:txBody>
          <a:bodyPr>
            <a:normAutofit/>
          </a:bodyPr>
          <a:lstStyle/>
          <a:p>
            <a:r>
              <a:rPr lang="en-IN" dirty="0"/>
              <a:t>🐍 Why Build a Compiler for Python?</a:t>
            </a:r>
          </a:p>
          <a:p>
            <a:r>
              <a:rPr lang="en-IN" dirty="0"/>
              <a:t>🔧 Motivation</a:t>
            </a:r>
          </a:p>
          <a:p>
            <a:r>
              <a:rPr lang="en-IN" dirty="0"/>
              <a:t>Interpreter Bottlenecks: The standard Python interpreter (</a:t>
            </a:r>
            <a:r>
              <a:rPr lang="en-IN" dirty="0" err="1"/>
              <a:t>CPython</a:t>
            </a:r>
            <a:r>
              <a:rPr lang="en-IN" dirty="0"/>
              <a:t>) executes line-by-line, introducing significant runtime overhead and slow performance for compute-heavy or performance-sensitive applications.</a:t>
            </a:r>
          </a:p>
          <a:p>
            <a:r>
              <a:rPr lang="en-IN" dirty="0"/>
              <a:t>Bridging the Gap: A Python compiler transforms Python code into a lower-level representation (e.g., bytecode, C++, or machine code), aiming to:</a:t>
            </a:r>
          </a:p>
          <a:p>
            <a:pPr lvl="1"/>
            <a:r>
              <a:rPr lang="en-IN" dirty="0"/>
              <a:t>💨 Boost performance via static analysis and optimization</a:t>
            </a:r>
          </a:p>
          <a:p>
            <a:pPr lvl="1"/>
            <a:r>
              <a:rPr lang="en-IN" dirty="0"/>
              <a:t>🔐 Enhance security by hiding source code</a:t>
            </a:r>
          </a:p>
          <a:p>
            <a:pPr lvl="1"/>
            <a:r>
              <a:rPr lang="en-IN" dirty="0"/>
              <a:t>🧱 Enable static error detection and better tooling support</a:t>
            </a:r>
          </a:p>
          <a:p>
            <a:pPr lvl="1"/>
            <a:r>
              <a:rPr lang="en-IN" dirty="0"/>
              <a:t>📦 Improve portability and reduce deployment dependencies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0619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4CB9-057F-B2CE-2A73-EFDD9503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Item Set(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FB08D5-B696-0201-A834-024571D31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6448" y="2160588"/>
            <a:ext cx="4040155" cy="4408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E0C7D7-B7B8-8107-37B6-DC66A02CB1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5668" y="2160588"/>
            <a:ext cx="4184650" cy="2554433"/>
          </a:xfrm>
        </p:spPr>
      </p:pic>
    </p:spTree>
    <p:extLst>
      <p:ext uri="{BB962C8B-B14F-4D97-AF65-F5344CB8AC3E}">
        <p14:creationId xmlns:p14="http://schemas.microsoft.com/office/powerpoint/2010/main" val="2583439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951B-E4AE-D50B-9548-4B3631A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Parsing-Flow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D3ACC-AADC-50B2-F261-AE60226E6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54" y="1828801"/>
            <a:ext cx="8596668" cy="4777272"/>
          </a:xfrm>
        </p:spPr>
      </p:pic>
    </p:spTree>
    <p:extLst>
      <p:ext uri="{BB962C8B-B14F-4D97-AF65-F5344CB8AC3E}">
        <p14:creationId xmlns:p14="http://schemas.microsoft.com/office/powerpoint/2010/main" val="343354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8187-9DC3-7DB9-BD45-4D3FA177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Parsing-Methodology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4B925-22D0-1ADF-9FAD-008B289C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Stack: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the initial parsing state and an end-of-program marker.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Processing Loop: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Iteratively process tokens from the input stream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inputArray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each step, consult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parsingTable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state and lookahead token.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60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47D0-25D4-5C63-BE4D-E1B3F251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269" y="6096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Parsing Methodology(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1EAAA-10DB-5285-B095-EADEF3379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8017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Actions: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Shift: 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the current token and new state onto the stack.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 the input token index .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 grammar rule (non-terminal → rule).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 stack elements equal to the length of the rule.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the corresponding non-terminal with the next state from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gotoTable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parser reaches an accept action, the input string is valid.</a:t>
            </a:r>
          </a:p>
          <a:p>
            <a:pPr marL="914400" lvl="2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47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0A90-4FDA-05AE-9D08-F48E0876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Table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AFFFAA-B5DA-DAEF-0D65-7C50C3BE2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8498" y="2160588"/>
            <a:ext cx="4310743" cy="461343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2B7E77-A696-8EDB-B617-B2B231EE6D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01208" y="2160588"/>
            <a:ext cx="4152123" cy="4520130"/>
          </a:xfrm>
        </p:spPr>
      </p:pic>
    </p:spTree>
    <p:extLst>
      <p:ext uri="{BB962C8B-B14F-4D97-AF65-F5344CB8AC3E}">
        <p14:creationId xmlns:p14="http://schemas.microsoft.com/office/powerpoint/2010/main" val="1925694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44C0-9D26-843A-5E66-F82031DC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Table(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5F9565-398F-754C-A68A-8359D09235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5861" y="2160588"/>
            <a:ext cx="4460033" cy="461343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E772A1-5965-9ECC-90A7-D8D675DF9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90660" y="2160588"/>
            <a:ext cx="4292083" cy="4613436"/>
          </a:xfrm>
        </p:spPr>
      </p:pic>
    </p:spTree>
    <p:extLst>
      <p:ext uri="{BB962C8B-B14F-4D97-AF65-F5344CB8AC3E}">
        <p14:creationId xmlns:p14="http://schemas.microsoft.com/office/powerpoint/2010/main" val="3069141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3FC2-4896-3473-C6CF-9C5D18CD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Table(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74DDD4-4833-8DB5-0480-9F513E929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9167" y="2160588"/>
            <a:ext cx="4348066" cy="45947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8FA9B0-D8A3-E378-2727-3A3942DAE7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17234" y="2160588"/>
            <a:ext cx="4049484" cy="4594775"/>
          </a:xfrm>
        </p:spPr>
      </p:pic>
    </p:spTree>
    <p:extLst>
      <p:ext uri="{BB962C8B-B14F-4D97-AF65-F5344CB8AC3E}">
        <p14:creationId xmlns:p14="http://schemas.microsoft.com/office/powerpoint/2010/main" val="833881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B413-3C59-5465-DDAA-B423D997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Table(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11526B-8794-2502-5F9E-420B3CA386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4" y="2160588"/>
            <a:ext cx="4184033" cy="458544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D752F6-5858-D26A-738D-70E6B72B68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1367" y="2160588"/>
            <a:ext cx="4021376" cy="4585445"/>
          </a:xfrm>
        </p:spPr>
      </p:pic>
    </p:spTree>
    <p:extLst>
      <p:ext uri="{BB962C8B-B14F-4D97-AF65-F5344CB8AC3E}">
        <p14:creationId xmlns:p14="http://schemas.microsoft.com/office/powerpoint/2010/main" val="1068628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68CC-B6C8-7503-8333-0F427C8E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Table(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27336E-F15A-9495-8670-5F6D16A755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4833" y="2160588"/>
            <a:ext cx="4404408" cy="46974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522F2E-BD45-500A-729E-8A174BE25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5668" y="2160588"/>
            <a:ext cx="4139907" cy="4632098"/>
          </a:xfrm>
        </p:spPr>
      </p:pic>
    </p:spTree>
    <p:extLst>
      <p:ext uri="{BB962C8B-B14F-4D97-AF65-F5344CB8AC3E}">
        <p14:creationId xmlns:p14="http://schemas.microsoft.com/office/powerpoint/2010/main" val="2519402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B0B6-3E6F-FE9F-45C2-3D0D71B1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Table(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CD25B4-18D5-7158-CEB9-B01661E35A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3184" y="2160589"/>
            <a:ext cx="4347741" cy="451079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12F2E9-EC66-14E8-3921-6EB492E1B2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267339"/>
            <a:ext cx="4184650" cy="4404049"/>
          </a:xfrm>
        </p:spPr>
      </p:pic>
    </p:spTree>
    <p:extLst>
      <p:ext uri="{BB962C8B-B14F-4D97-AF65-F5344CB8AC3E}">
        <p14:creationId xmlns:p14="http://schemas.microsoft.com/office/powerpoint/2010/main" val="101982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E672-EEBA-8CB1-13A4-10B132E6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 Description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8FAFE8-FB29-0AA4-984A-8BB5D95BE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068" y="1930400"/>
            <a:ext cx="8276253" cy="4591698"/>
          </a:xfrm>
        </p:spPr>
      </p:pic>
    </p:spTree>
    <p:extLst>
      <p:ext uri="{BB962C8B-B14F-4D97-AF65-F5344CB8AC3E}">
        <p14:creationId xmlns:p14="http://schemas.microsoft.com/office/powerpoint/2010/main" val="52174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BBDA-E403-153B-9BFD-4FDC3354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Table(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D47480-8A74-D907-2EDF-BBE4907E1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160589"/>
            <a:ext cx="4183062" cy="448698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CD1C42-F42C-9627-EAE7-FEA0BACC42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160589"/>
            <a:ext cx="4184650" cy="4486983"/>
          </a:xfrm>
        </p:spPr>
      </p:pic>
    </p:spTree>
    <p:extLst>
      <p:ext uri="{BB962C8B-B14F-4D97-AF65-F5344CB8AC3E}">
        <p14:creationId xmlns:p14="http://schemas.microsoft.com/office/powerpoint/2010/main" val="3555453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EDB8-5715-F8E8-BED4-846F8BDE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Table(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899A6-2C83-A360-01E2-372EC24942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563" y="2160588"/>
            <a:ext cx="4184033" cy="456678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28E7C4-FDE5-7EA1-2AA3-117254C3E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14596" y="2160588"/>
            <a:ext cx="4282751" cy="4566783"/>
          </a:xfrm>
        </p:spPr>
      </p:pic>
    </p:spTree>
    <p:extLst>
      <p:ext uri="{BB962C8B-B14F-4D97-AF65-F5344CB8AC3E}">
        <p14:creationId xmlns:p14="http://schemas.microsoft.com/office/powerpoint/2010/main" val="4237370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D968-9C88-EFB2-E139-FABD8E4C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Table(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7C0392-42FD-1904-EBD2-08483C9959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160589"/>
            <a:ext cx="4183062" cy="446414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712D09-B536-F2CC-382F-916FFEA6ED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352" y="2160589"/>
            <a:ext cx="4184650" cy="1171013"/>
          </a:xfrm>
        </p:spPr>
      </p:pic>
    </p:spTree>
    <p:extLst>
      <p:ext uri="{BB962C8B-B14F-4D97-AF65-F5344CB8AC3E}">
        <p14:creationId xmlns:p14="http://schemas.microsoft.com/office/powerpoint/2010/main" val="11794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FF26-A4C4-9DCD-A99D-2F447B08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62" y="618931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Table Generation-Methodology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3A798-5285-FA65-773E-7C9FD4094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1: Build Transitions –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buildTransitions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Construct all unique LR(0) item sets (states) and transitions between them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Initialize: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unmarkedStates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 ∅ (stack of unprocessed item sets)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startState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 closure of initial item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startState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unmarkedStates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13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B6FE-2EA7-4914-6D24-90EC0219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216" y="640702"/>
            <a:ext cx="8596668" cy="1320800"/>
          </a:xfrm>
        </p:spPr>
        <p:txBody>
          <a:bodyPr/>
          <a:lstStyle/>
          <a:p>
            <a:r>
              <a:rPr lang="en-US" dirty="0"/>
              <a:t>Table Generation-Methodology(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258C1-5D7E-1E03-15FE-03360D89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87811"/>
          </a:xfrm>
        </p:spPr>
        <p:txBody>
          <a:bodyPr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unmarkedStates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empty: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 state from stack.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 is already visited, skip.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a unique index to the state.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non-terminal and terminal symbol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←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computeGoto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(state, symbol)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non-empty: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stack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transition[state][symbol] ←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targetState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the symbol that led to this target state for conflict detection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Detection: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multiple symbols lead to the same state → Conflict → Not LR(0)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39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6571-E750-AEB2-AF92-706DC66C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199" y="637591"/>
            <a:ext cx="8596668" cy="1320800"/>
          </a:xfrm>
        </p:spPr>
        <p:txBody>
          <a:bodyPr/>
          <a:lstStyle/>
          <a:p>
            <a:r>
              <a:rPr lang="en-US" dirty="0"/>
              <a:t>Table Generation-Methodology(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4BC3C-8344-C5D0-4F83-B25C6D4CF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58391"/>
            <a:ext cx="8596668" cy="458236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Build Parsing Table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buildParsingTable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Construct shift/reduce/accept actions for each state.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state: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item in the state: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item is at end of rule: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terminal in FOLLOW(nonterminal):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Reduce Action to parsing table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and report reduce/reduce conflicts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item corresponds to the start production: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Accept Action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if item expects a terminal: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Shift Action to parsing table using transition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and report shift/reduce or shift/shift conflicts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item expects a non-terminal: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corresponding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entry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96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9AF1-84D4-27E3-CD78-F5847404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032" y="702905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Sample Output - print(“Hello World”)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526153-D237-A611-21D9-19300CEC5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196" y="1891514"/>
            <a:ext cx="9416374" cy="4820571"/>
          </a:xfrm>
        </p:spPr>
      </p:pic>
    </p:spTree>
    <p:extLst>
      <p:ext uri="{BB962C8B-B14F-4D97-AF65-F5344CB8AC3E}">
        <p14:creationId xmlns:p14="http://schemas.microsoft.com/office/powerpoint/2010/main" val="2504371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BF9-676D-9406-C7EC-27CAEDA9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60589"/>
            <a:ext cx="8596668" cy="5431762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Thank You</a:t>
            </a:r>
            <a:endParaRPr lang="en-IN" sz="9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78B6-F27E-FF7C-7626-A0A417462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74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FEC8-F217-5D1B-D322-94EDA2BC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CFG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5E8DB0-5122-1015-F982-633C89F6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22" y="2052536"/>
            <a:ext cx="9066179" cy="4195863"/>
          </a:xfrm>
        </p:spPr>
      </p:pic>
    </p:spTree>
    <p:extLst>
      <p:ext uri="{BB962C8B-B14F-4D97-AF65-F5344CB8AC3E}">
        <p14:creationId xmlns:p14="http://schemas.microsoft.com/office/powerpoint/2010/main" val="237352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60CE-D9CB-1FC3-CD6A-76536C7B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CFG(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66C6C0-9395-CC87-1844-FDB2BF25B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3" y="1810464"/>
            <a:ext cx="8205409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 Structure: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&lt;program&gt; is defined as a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statement_list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&gt;, meaning a program is a sequence of statements.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Statement List: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statement_list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can be: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single &lt;statement&gt;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sequence of statements separated by a statement delimiter (&lt;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st_end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Statements: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&lt;statement&gt; may consist of: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empty statement (&lt;epsilon!&gt;)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for_loop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function_call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assignment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Statement Endings: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st_end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represents the end of a statement, using NEWLINE or SEMICOLON.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Assignments: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&lt;assignment&gt; follows the pattern: IDENTIFIER EQUALS &lt;expression&gt;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 Calls: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function_call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has multiple forms: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call starting with a &lt;datatype&gt; and then a parameter list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standard call using an IDENTIFIER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call to PRINT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forms use OPEN_PAREN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expression_list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CLOSE_PAREN for parameters.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4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A715-1E53-6BA7-4E90-AFC2A08E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CFG(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08DE-4665-16FB-FA0F-A4B8254F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Expression List: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expression_list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can be: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Empty (&lt;epsilon!&gt;)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single &lt;expression&gt;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comma-separated list of &lt;expression&gt;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Expressions and Operations: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&lt;expression&gt; supports addition and subtraction and is defined recursively: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&lt;expression&gt; PLUS/MINUS &lt;term&gt;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a single &lt;term&gt;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&lt;term&gt; supports multiplication and division: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&lt;term&gt; MULT/DIV &lt;factor&gt;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a single &lt;factor&gt;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4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A945-BB7B-F7F0-DC73-1E0E904A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CFG(</a:t>
            </a:r>
            <a:r>
              <a:rPr lang="en-US" dirty="0" err="1"/>
              <a:t>contd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140-C27B-F6F8-3E2D-C04F6B4DD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&lt;factor&gt; is the basic unit and can be: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parenthesized &lt;expression&gt;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function_call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literal value such as FALSE_VALUE, TRUE_VALUE, STRING, FLOAT, or INTEGER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&lt;list&gt; or an IDENTIFIER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Datatypes: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&lt;datatype&gt; defines types: BOOL_TYPE, STR_TYPE, FLOAT_TYPE, INT_TYPE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Loops: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for_loop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has the structure: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IDENTIFIER IN &lt;expression&gt; COLON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statement_list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ENDFOR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&lt;list&gt; is defined as: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OPEN_BRACKET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expression_list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CLOSE_BRACKET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910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768</TotalTime>
  <Words>1661</Words>
  <Application>Microsoft Office PowerPoint</Application>
  <PresentationFormat>Widescreen</PresentationFormat>
  <Paragraphs>226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Times New Roman</vt:lpstr>
      <vt:lpstr>Trebuchet MS</vt:lpstr>
      <vt:lpstr>Wingdings 3</vt:lpstr>
      <vt:lpstr>Facet</vt:lpstr>
      <vt:lpstr>CPPython: A Lexer + Parser System for simple Python programs</vt:lpstr>
      <vt:lpstr>Problem Statement-Requirements</vt:lpstr>
      <vt:lpstr>Problem Statement-Workflow</vt:lpstr>
      <vt:lpstr>Introduction</vt:lpstr>
      <vt:lpstr>System Description</vt:lpstr>
      <vt:lpstr>The CFG</vt:lpstr>
      <vt:lpstr>CFG(contd)</vt:lpstr>
      <vt:lpstr>CFG(contd)</vt:lpstr>
      <vt:lpstr>CFG(contd)</vt:lpstr>
      <vt:lpstr>Sample Input</vt:lpstr>
      <vt:lpstr>Lexer-Flow Diagram</vt:lpstr>
      <vt:lpstr>Lexer-Class Diagram</vt:lpstr>
      <vt:lpstr>Lexer-Methodology</vt:lpstr>
      <vt:lpstr>Lexer Output</vt:lpstr>
      <vt:lpstr>Lexer Output(contd)</vt:lpstr>
      <vt:lpstr>Lexer Output(contd)</vt:lpstr>
      <vt:lpstr>Parsing Flow Diagram</vt:lpstr>
      <vt:lpstr>First-Follow Flow Diagram</vt:lpstr>
      <vt:lpstr>First Set</vt:lpstr>
      <vt:lpstr>First Set-Methodology</vt:lpstr>
      <vt:lpstr>First Set-Methodology(contd)</vt:lpstr>
      <vt:lpstr>Follow Set</vt:lpstr>
      <vt:lpstr>Follow Set-Methodology</vt:lpstr>
      <vt:lpstr>Follow Set-Methodology(contd)</vt:lpstr>
      <vt:lpstr>Item Set-Flow Diagram</vt:lpstr>
      <vt:lpstr>Item Set-Methodology</vt:lpstr>
      <vt:lpstr>Item Set-Methodology</vt:lpstr>
      <vt:lpstr>Item Set-Methodology</vt:lpstr>
      <vt:lpstr>Item Set</vt:lpstr>
      <vt:lpstr>Item Set(contd)</vt:lpstr>
      <vt:lpstr>Item Set(contd)</vt:lpstr>
      <vt:lpstr>Item Set(contd)</vt:lpstr>
      <vt:lpstr>Item Set(contd)</vt:lpstr>
      <vt:lpstr>Item Set(contd)</vt:lpstr>
      <vt:lpstr>Item Set(contd)</vt:lpstr>
      <vt:lpstr>Item Set(contd)</vt:lpstr>
      <vt:lpstr>Item Set(contd)</vt:lpstr>
      <vt:lpstr>Item Set(contd)</vt:lpstr>
      <vt:lpstr>Item Set(contd)</vt:lpstr>
      <vt:lpstr>Item Set(contd)</vt:lpstr>
      <vt:lpstr>Parsing-Flow Diagram</vt:lpstr>
      <vt:lpstr>Parsing-Methodology</vt:lpstr>
      <vt:lpstr>Parsing Methodology(contd)</vt:lpstr>
      <vt:lpstr>Parsing Table</vt:lpstr>
      <vt:lpstr>Parsing Table(contd)</vt:lpstr>
      <vt:lpstr>Parsing Table(contd)</vt:lpstr>
      <vt:lpstr>Parsing Table(contd)</vt:lpstr>
      <vt:lpstr>Parsing Table(contd)</vt:lpstr>
      <vt:lpstr>Parsing Table(contd)</vt:lpstr>
      <vt:lpstr>Parsing Table(contd)</vt:lpstr>
      <vt:lpstr>Parsing Table(contd)</vt:lpstr>
      <vt:lpstr>Parsing Table(contd)</vt:lpstr>
      <vt:lpstr>Table Generation-Methodology</vt:lpstr>
      <vt:lpstr>Table Generation-Methodology(contd)</vt:lpstr>
      <vt:lpstr>Table Generation-Methodology(contd)</vt:lpstr>
      <vt:lpstr>Sample Output - print(“Hello World”)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Debjit Dhar</dc:creator>
  <cp:lastModifiedBy>Debjit Dhar</cp:lastModifiedBy>
  <cp:revision>37</cp:revision>
  <dcterms:created xsi:type="dcterms:W3CDTF">2025-04-08T15:18:40Z</dcterms:created>
  <dcterms:modified xsi:type="dcterms:W3CDTF">2025-04-10T12:40:26Z</dcterms:modified>
</cp:coreProperties>
</file>